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9144000" cy="6858000" type="screen4x3"/>
  <p:notesSz cx="6858000" cy="9144000"/>
  <p:defaultTextStyle>
    <a:defPPr>
      <a:defRPr lang="en-GB"/>
    </a:defPPr>
    <a:lvl1pPr algn="l" defTabSz="457200" rtl="0" eaLnBrk="0" fontAlgn="base" hangingPunct="0">
      <a:spcBef>
        <a:spcPct val="0"/>
      </a:spcBef>
      <a:spcAft>
        <a:spcPct val="0"/>
      </a:spcAft>
      <a:buClr>
        <a:srgbClr val="000000"/>
      </a:buClr>
      <a:buSzPct val="100000"/>
      <a:buFont typeface="Times New Roman" panose="02020603050405020304" pitchFamily="18" charset="0"/>
      <a:defRPr sz="2400" kern="1200">
        <a:solidFill>
          <a:schemeClr val="bg1"/>
        </a:solidFill>
        <a:latin typeface="Times New Roman" panose="02020603050405020304" pitchFamily="18" charset="0"/>
        <a:ea typeface="+mn-ea"/>
        <a:cs typeface="Noto Sans CJK SC Regular" charset="0"/>
      </a:defRPr>
    </a:lvl1pPr>
    <a:lvl2pPr marL="742950" indent="-285750" algn="l" defTabSz="457200" rtl="0" eaLnBrk="0" fontAlgn="base" hangingPunct="0">
      <a:spcBef>
        <a:spcPct val="0"/>
      </a:spcBef>
      <a:spcAft>
        <a:spcPct val="0"/>
      </a:spcAft>
      <a:buClr>
        <a:srgbClr val="000000"/>
      </a:buClr>
      <a:buSzPct val="100000"/>
      <a:buFont typeface="Times New Roman" panose="02020603050405020304" pitchFamily="18" charset="0"/>
      <a:defRPr sz="2400" kern="1200">
        <a:solidFill>
          <a:schemeClr val="bg1"/>
        </a:solidFill>
        <a:latin typeface="Times New Roman" panose="02020603050405020304" pitchFamily="18" charset="0"/>
        <a:ea typeface="+mn-ea"/>
        <a:cs typeface="Noto Sans CJK SC Regular" charset="0"/>
      </a:defRPr>
    </a:lvl2pPr>
    <a:lvl3pPr marL="11430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2400" kern="1200">
        <a:solidFill>
          <a:schemeClr val="bg1"/>
        </a:solidFill>
        <a:latin typeface="Times New Roman" panose="02020603050405020304" pitchFamily="18" charset="0"/>
        <a:ea typeface="+mn-ea"/>
        <a:cs typeface="Noto Sans CJK SC Regular" charset="0"/>
      </a:defRPr>
    </a:lvl3pPr>
    <a:lvl4pPr marL="16002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2400" kern="1200">
        <a:solidFill>
          <a:schemeClr val="bg1"/>
        </a:solidFill>
        <a:latin typeface="Times New Roman" panose="02020603050405020304" pitchFamily="18" charset="0"/>
        <a:ea typeface="+mn-ea"/>
        <a:cs typeface="Noto Sans CJK SC Regular" charset="0"/>
      </a:defRPr>
    </a:lvl4pPr>
    <a:lvl5pPr marL="2057400" indent="-228600" algn="l" defTabSz="457200" rtl="0" eaLnBrk="0" fontAlgn="base" hangingPunct="0">
      <a:spcBef>
        <a:spcPct val="0"/>
      </a:spcBef>
      <a:spcAft>
        <a:spcPct val="0"/>
      </a:spcAft>
      <a:buClr>
        <a:srgbClr val="000000"/>
      </a:buClr>
      <a:buSzPct val="100000"/>
      <a:buFont typeface="Times New Roman" panose="02020603050405020304" pitchFamily="18" charset="0"/>
      <a:defRPr sz="2400" kern="1200">
        <a:solidFill>
          <a:schemeClr val="bg1"/>
        </a:solidFill>
        <a:latin typeface="Times New Roman" panose="02020603050405020304" pitchFamily="18" charset="0"/>
        <a:ea typeface="+mn-ea"/>
        <a:cs typeface="Noto Sans CJK SC Regular" charset="0"/>
      </a:defRPr>
    </a:lvl5pPr>
    <a:lvl6pPr marL="2286000" algn="l" defTabSz="914400" rtl="0" eaLnBrk="1" latinLnBrk="0" hangingPunct="1">
      <a:defRPr sz="2400" kern="1200">
        <a:solidFill>
          <a:schemeClr val="bg1"/>
        </a:solidFill>
        <a:latin typeface="Times New Roman" panose="02020603050405020304" pitchFamily="18" charset="0"/>
        <a:ea typeface="+mn-ea"/>
        <a:cs typeface="Noto Sans CJK SC Regular" charset="0"/>
      </a:defRPr>
    </a:lvl6pPr>
    <a:lvl7pPr marL="2743200" algn="l" defTabSz="914400" rtl="0" eaLnBrk="1" latinLnBrk="0" hangingPunct="1">
      <a:defRPr sz="2400" kern="1200">
        <a:solidFill>
          <a:schemeClr val="bg1"/>
        </a:solidFill>
        <a:latin typeface="Times New Roman" panose="02020603050405020304" pitchFamily="18" charset="0"/>
        <a:ea typeface="+mn-ea"/>
        <a:cs typeface="Noto Sans CJK SC Regular" charset="0"/>
      </a:defRPr>
    </a:lvl7pPr>
    <a:lvl8pPr marL="3200400" algn="l" defTabSz="914400" rtl="0" eaLnBrk="1" latinLnBrk="0" hangingPunct="1">
      <a:defRPr sz="2400" kern="1200">
        <a:solidFill>
          <a:schemeClr val="bg1"/>
        </a:solidFill>
        <a:latin typeface="Times New Roman" panose="02020603050405020304" pitchFamily="18" charset="0"/>
        <a:ea typeface="+mn-ea"/>
        <a:cs typeface="Noto Sans CJK SC Regular" charset="0"/>
      </a:defRPr>
    </a:lvl8pPr>
    <a:lvl9pPr marL="3657600" algn="l" defTabSz="914400" rtl="0" eaLnBrk="1" latinLnBrk="0" hangingPunct="1">
      <a:defRPr sz="2400" kern="1200">
        <a:solidFill>
          <a:schemeClr val="bg1"/>
        </a:solidFill>
        <a:latin typeface="Times New Roman" panose="02020603050405020304" pitchFamily="18" charset="0"/>
        <a:ea typeface="+mn-ea"/>
        <a:cs typeface="Noto Sans CJK SC Regular"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17" autoAdjust="0"/>
    <p:restoredTop sz="94660"/>
  </p:normalViewPr>
  <p:slideViewPr>
    <p:cSldViewPr>
      <p:cViewPr varScale="1">
        <p:scale>
          <a:sx n="81" d="100"/>
          <a:sy n="81" d="100"/>
        </p:scale>
        <p:origin x="1666" y="53"/>
      </p:cViewPr>
      <p:guideLst>
        <p:guide orient="horz" pos="2160"/>
        <p:guide pos="288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a:extLst>
              <a:ext uri="{FF2B5EF4-FFF2-40B4-BE49-F238E27FC236}">
                <a16:creationId xmlns:a16="http://schemas.microsoft.com/office/drawing/2014/main" id="{75C05FCC-8D00-43AF-B41B-1FC14A693D6D}"/>
              </a:ext>
            </a:extLst>
          </p:cNvPr>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360" cap="sq">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0" name="AutoShape 2">
            <a:extLst>
              <a:ext uri="{FF2B5EF4-FFF2-40B4-BE49-F238E27FC236}">
                <a16:creationId xmlns:a16="http://schemas.microsoft.com/office/drawing/2014/main" id="{4A30D957-4A51-43C4-8E70-702B2D99932C}"/>
              </a:ext>
            </a:extLst>
          </p:cNvPr>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1" name="AutoShape 3">
            <a:extLst>
              <a:ext uri="{FF2B5EF4-FFF2-40B4-BE49-F238E27FC236}">
                <a16:creationId xmlns:a16="http://schemas.microsoft.com/office/drawing/2014/main" id="{A240F2EF-1C95-4261-B7E3-450EE0A9CCAA}"/>
              </a:ext>
            </a:extLst>
          </p:cNvPr>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2" name="AutoShape 4">
            <a:extLst>
              <a:ext uri="{FF2B5EF4-FFF2-40B4-BE49-F238E27FC236}">
                <a16:creationId xmlns:a16="http://schemas.microsoft.com/office/drawing/2014/main" id="{469C773B-36A4-43DD-891A-75DFA35AE950}"/>
              </a:ext>
            </a:extLst>
          </p:cNvPr>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3" name="AutoShape 5">
            <a:extLst>
              <a:ext uri="{FF2B5EF4-FFF2-40B4-BE49-F238E27FC236}">
                <a16:creationId xmlns:a16="http://schemas.microsoft.com/office/drawing/2014/main" id="{D3D46F2C-947B-4F89-8CB3-DF0EC69AC32E}"/>
              </a:ext>
            </a:extLst>
          </p:cNvPr>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4" name="Rectangle 6">
            <a:extLst>
              <a:ext uri="{FF2B5EF4-FFF2-40B4-BE49-F238E27FC236}">
                <a16:creationId xmlns:a16="http://schemas.microsoft.com/office/drawing/2014/main" id="{A7233B62-E084-49C4-8D82-AE2133B065B8}"/>
              </a:ext>
            </a:extLst>
          </p:cNvPr>
          <p:cNvSpPr>
            <a:spLocks noGrp="1" noChangeArrowheads="1"/>
          </p:cNvSpPr>
          <p:nvPr>
            <p:ph type="hdr"/>
          </p:nvPr>
        </p:nvSpPr>
        <p:spPr bwMode="auto">
          <a:xfrm>
            <a:off x="0" y="0"/>
            <a:ext cx="2963863" cy="449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defRPr>
            </a:lvl1pPr>
          </a:lstStyle>
          <a:p>
            <a:endParaRPr lang="en-US" altLang="en-US"/>
          </a:p>
        </p:txBody>
      </p:sp>
      <p:sp>
        <p:nvSpPr>
          <p:cNvPr id="2055" name="Rectangle 7">
            <a:extLst>
              <a:ext uri="{FF2B5EF4-FFF2-40B4-BE49-F238E27FC236}">
                <a16:creationId xmlns:a16="http://schemas.microsoft.com/office/drawing/2014/main" id="{0A72B9E2-BBFC-49E6-8336-60F34E8754C1}"/>
              </a:ext>
            </a:extLst>
          </p:cNvPr>
          <p:cNvSpPr>
            <a:spLocks noGrp="1" noChangeArrowheads="1"/>
          </p:cNvSpPr>
          <p:nvPr>
            <p:ph type="dt"/>
          </p:nvPr>
        </p:nvSpPr>
        <p:spPr bwMode="auto">
          <a:xfrm>
            <a:off x="3886200" y="0"/>
            <a:ext cx="2963863" cy="449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defRPr>
            </a:lvl1pPr>
          </a:lstStyle>
          <a:p>
            <a:endParaRPr lang="en-US" altLang="en-US"/>
          </a:p>
        </p:txBody>
      </p:sp>
      <p:sp>
        <p:nvSpPr>
          <p:cNvPr id="2056" name="Rectangle 8">
            <a:extLst>
              <a:ext uri="{FF2B5EF4-FFF2-40B4-BE49-F238E27FC236}">
                <a16:creationId xmlns:a16="http://schemas.microsoft.com/office/drawing/2014/main" id="{BE3FA41E-B315-4094-A602-CB2D27A702BB}"/>
              </a:ext>
            </a:extLst>
          </p:cNvPr>
          <p:cNvSpPr>
            <a:spLocks noGrp="1" noRot="1" noChangeAspect="1" noChangeArrowheads="1"/>
          </p:cNvSpPr>
          <p:nvPr>
            <p:ph type="sldImg"/>
          </p:nvPr>
        </p:nvSpPr>
        <p:spPr bwMode="auto">
          <a:xfrm>
            <a:off x="1143000" y="685800"/>
            <a:ext cx="4564063" cy="3421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2057" name="Rectangle 9">
            <a:extLst>
              <a:ext uri="{FF2B5EF4-FFF2-40B4-BE49-F238E27FC236}">
                <a16:creationId xmlns:a16="http://schemas.microsoft.com/office/drawing/2014/main" id="{BED345FE-8336-4B7C-B515-5F89CCB80ADD}"/>
              </a:ext>
            </a:extLst>
          </p:cNvPr>
          <p:cNvSpPr>
            <a:spLocks noGrp="1" noChangeArrowheads="1"/>
          </p:cNvSpPr>
          <p:nvPr>
            <p:ph type="body"/>
          </p:nvPr>
        </p:nvSpPr>
        <p:spPr bwMode="auto">
          <a:xfrm>
            <a:off x="914400" y="4343400"/>
            <a:ext cx="5021263" cy="4106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en-US" altLang="en-US"/>
          </a:p>
        </p:txBody>
      </p:sp>
      <p:sp>
        <p:nvSpPr>
          <p:cNvPr id="2058" name="Rectangle 10">
            <a:extLst>
              <a:ext uri="{FF2B5EF4-FFF2-40B4-BE49-F238E27FC236}">
                <a16:creationId xmlns:a16="http://schemas.microsoft.com/office/drawing/2014/main" id="{CB4D2B68-0C24-45AE-98E0-6E9266E1BA57}"/>
              </a:ext>
            </a:extLst>
          </p:cNvPr>
          <p:cNvSpPr>
            <a:spLocks noGrp="1" noChangeArrowheads="1"/>
          </p:cNvSpPr>
          <p:nvPr>
            <p:ph type="ftr"/>
          </p:nvPr>
        </p:nvSpPr>
        <p:spPr bwMode="auto">
          <a:xfrm>
            <a:off x="0" y="8686800"/>
            <a:ext cx="2963863" cy="449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b" anchorCtr="0" compatLnSpc="1">
            <a:prstTxWarp prst="textNoShape">
              <a:avLst/>
            </a:prstTxWarp>
          </a:bodyPr>
          <a:lstStyle>
            <a:lvl1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defRPr>
            </a:lvl1pPr>
          </a:lstStyle>
          <a:p>
            <a:endParaRPr lang="en-US" altLang="en-US"/>
          </a:p>
        </p:txBody>
      </p:sp>
      <p:sp>
        <p:nvSpPr>
          <p:cNvPr id="2059" name="Rectangle 11">
            <a:extLst>
              <a:ext uri="{FF2B5EF4-FFF2-40B4-BE49-F238E27FC236}">
                <a16:creationId xmlns:a16="http://schemas.microsoft.com/office/drawing/2014/main" id="{F12A50B3-48E2-4EB6-9B98-1359E53D25C0}"/>
              </a:ext>
            </a:extLst>
          </p:cNvPr>
          <p:cNvSpPr>
            <a:spLocks noGrp="1" noChangeArrowheads="1"/>
          </p:cNvSpPr>
          <p:nvPr>
            <p:ph type="sldNum"/>
          </p:nvPr>
        </p:nvSpPr>
        <p:spPr bwMode="auto">
          <a:xfrm>
            <a:off x="3886200" y="8686800"/>
            <a:ext cx="2963863" cy="449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b" anchorCtr="0" compatLnSpc="1">
            <a:prstTxWarp prst="textNoShape">
              <a:avLst/>
            </a:prstTxWarp>
          </a:bodyPr>
          <a:lstStyle>
            <a:lvl1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defRPr>
            </a:lvl1pPr>
          </a:lstStyle>
          <a:p>
            <a:fld id="{DC503BD7-04EE-4353-9E40-C4FBDAAB2DB8}"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1">
            <a:extLst>
              <a:ext uri="{FF2B5EF4-FFF2-40B4-BE49-F238E27FC236}">
                <a16:creationId xmlns:a16="http://schemas.microsoft.com/office/drawing/2014/main" id="{14B237F2-78DB-4964-8243-90D5140468C2}"/>
              </a:ext>
            </a:extLst>
          </p:cNvPr>
          <p:cNvSpPr>
            <a:spLocks noGrp="1" noChangeArrowheads="1"/>
          </p:cNvSpPr>
          <p:nvPr>
            <p:ph type="sldNum"/>
          </p:nvPr>
        </p:nvSpPr>
        <p:spPr>
          <a:ln/>
        </p:spPr>
        <p:txBody>
          <a:bodyPr/>
          <a:lstStyle/>
          <a:p>
            <a:fld id="{8B0028D7-D879-443F-BE87-8A66F259FA4F}" type="slidenum">
              <a:rPr lang="en-US" altLang="en-US"/>
              <a:pPr/>
              <a:t>1</a:t>
            </a:fld>
            <a:endParaRPr lang="en-US" altLang="en-US"/>
          </a:p>
        </p:txBody>
      </p:sp>
      <p:sp>
        <p:nvSpPr>
          <p:cNvPr id="40961" name="Rectangle 1">
            <a:extLst>
              <a:ext uri="{FF2B5EF4-FFF2-40B4-BE49-F238E27FC236}">
                <a16:creationId xmlns:a16="http://schemas.microsoft.com/office/drawing/2014/main" id="{FAA1750B-8044-4F78-978D-B9EA28EF30E6}"/>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0962" name="Text Box 2">
            <a:extLst>
              <a:ext uri="{FF2B5EF4-FFF2-40B4-BE49-F238E27FC236}">
                <a16:creationId xmlns:a16="http://schemas.microsoft.com/office/drawing/2014/main" id="{E6E56C42-0266-41A1-8969-0369E167C23D}"/>
              </a:ext>
            </a:extLst>
          </p:cNvPr>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11">
            <a:extLst>
              <a:ext uri="{FF2B5EF4-FFF2-40B4-BE49-F238E27FC236}">
                <a16:creationId xmlns:a16="http://schemas.microsoft.com/office/drawing/2014/main" id="{325C8DCE-7919-4EF9-BED9-A514B46F89E1}"/>
              </a:ext>
            </a:extLst>
          </p:cNvPr>
          <p:cNvSpPr>
            <a:spLocks noGrp="1" noChangeArrowheads="1"/>
          </p:cNvSpPr>
          <p:nvPr>
            <p:ph type="sldNum"/>
          </p:nvPr>
        </p:nvSpPr>
        <p:spPr>
          <a:ln/>
        </p:spPr>
        <p:txBody>
          <a:bodyPr/>
          <a:lstStyle/>
          <a:p>
            <a:fld id="{3057C521-BD23-4C3E-8AC7-EB9158986F94}" type="slidenum">
              <a:rPr lang="en-US" altLang="en-US"/>
              <a:pPr/>
              <a:t>10</a:t>
            </a:fld>
            <a:endParaRPr lang="en-US" altLang="en-US"/>
          </a:p>
        </p:txBody>
      </p:sp>
      <p:sp>
        <p:nvSpPr>
          <p:cNvPr id="50177" name="Rectangle 1">
            <a:extLst>
              <a:ext uri="{FF2B5EF4-FFF2-40B4-BE49-F238E27FC236}">
                <a16:creationId xmlns:a16="http://schemas.microsoft.com/office/drawing/2014/main" id="{99AD253A-E27E-494F-B1C7-190260514FD8}"/>
              </a:ext>
            </a:extLst>
          </p:cNvPr>
          <p:cNvSpPr txBox="1">
            <a:spLocks noGrp="1" noRot="1" noChangeAspect="1" noChangeArrowheads="1"/>
          </p:cNvSpPr>
          <p:nvPr>
            <p:ph type="sldImg"/>
          </p:nvPr>
        </p:nvSpPr>
        <p:spPr bwMode="auto">
          <a:xfrm>
            <a:off x="904875" y="741363"/>
            <a:ext cx="4933950" cy="370046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0178" name="Text Box 2">
            <a:extLst>
              <a:ext uri="{FF2B5EF4-FFF2-40B4-BE49-F238E27FC236}">
                <a16:creationId xmlns:a16="http://schemas.microsoft.com/office/drawing/2014/main" id="{8F3FE5E4-97E8-4A1F-B122-BFF6F9E7F888}"/>
              </a:ext>
            </a:extLst>
          </p:cNvPr>
          <p:cNvSpPr txBox="1">
            <a:spLocks noChangeArrowheads="1"/>
          </p:cNvSpPr>
          <p:nvPr/>
        </p:nvSpPr>
        <p:spPr bwMode="auto">
          <a:xfrm>
            <a:off x="673100" y="4689475"/>
            <a:ext cx="5395913" cy="4441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179" name="Text Box 3">
            <a:extLst>
              <a:ext uri="{FF2B5EF4-FFF2-40B4-BE49-F238E27FC236}">
                <a16:creationId xmlns:a16="http://schemas.microsoft.com/office/drawing/2014/main" id="{DE3A31B0-F6FF-4B89-908B-0DBE4618F493}"/>
              </a:ext>
            </a:extLst>
          </p:cNvPr>
          <p:cNvSpPr txBox="1">
            <a:spLocks noChangeArrowheads="1"/>
          </p:cNvSpPr>
          <p:nvPr/>
        </p:nvSpPr>
        <p:spPr bwMode="auto">
          <a:xfrm>
            <a:off x="3819525" y="9377363"/>
            <a:ext cx="2921000" cy="49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r" eaLnBrk="1" hangingPunct="1">
              <a:buClrTx/>
              <a:buFontTx/>
              <a:buNone/>
            </a:pPr>
            <a:fld id="{E739163B-1BA9-47C2-965B-BD1967878984}" type="slidenum">
              <a:rPr lang="en-US" altLang="en-US" sz="1200">
                <a:latin typeface="Arial" panose="020B0604020202020204" pitchFamily="34" charset="0"/>
              </a:rPr>
              <a:pPr algn="r" eaLnBrk="1" hangingPunct="1">
                <a:buClrTx/>
                <a:buFontTx/>
                <a:buNone/>
              </a:pPr>
              <a:t>10</a:t>
            </a:fld>
            <a:endParaRPr lang="en-US" altLang="en-US" sz="1200">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11">
            <a:extLst>
              <a:ext uri="{FF2B5EF4-FFF2-40B4-BE49-F238E27FC236}">
                <a16:creationId xmlns:a16="http://schemas.microsoft.com/office/drawing/2014/main" id="{8E86C551-850D-4FD1-AA62-FDB6AEE8F801}"/>
              </a:ext>
            </a:extLst>
          </p:cNvPr>
          <p:cNvSpPr>
            <a:spLocks noGrp="1" noChangeArrowheads="1"/>
          </p:cNvSpPr>
          <p:nvPr>
            <p:ph type="sldNum"/>
          </p:nvPr>
        </p:nvSpPr>
        <p:spPr>
          <a:ln/>
        </p:spPr>
        <p:txBody>
          <a:bodyPr/>
          <a:lstStyle/>
          <a:p>
            <a:fld id="{A7D0A805-C0E8-4845-87D1-ADE565D1700E}" type="slidenum">
              <a:rPr lang="en-US" altLang="en-US"/>
              <a:pPr/>
              <a:t>11</a:t>
            </a:fld>
            <a:endParaRPr lang="en-US" altLang="en-US"/>
          </a:p>
        </p:txBody>
      </p:sp>
      <p:sp>
        <p:nvSpPr>
          <p:cNvPr id="51201" name="Rectangle 1">
            <a:extLst>
              <a:ext uri="{FF2B5EF4-FFF2-40B4-BE49-F238E27FC236}">
                <a16:creationId xmlns:a16="http://schemas.microsoft.com/office/drawing/2014/main" id="{C4C9C3C0-A553-465D-8ACD-B0D190655695}"/>
              </a:ext>
            </a:extLst>
          </p:cNvPr>
          <p:cNvSpPr txBox="1">
            <a:spLocks noGrp="1" noRot="1" noChangeAspect="1" noChangeArrowheads="1"/>
          </p:cNvSpPr>
          <p:nvPr>
            <p:ph type="sldImg"/>
          </p:nvPr>
        </p:nvSpPr>
        <p:spPr bwMode="auto">
          <a:xfrm>
            <a:off x="904875" y="741363"/>
            <a:ext cx="4933950" cy="370046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1202" name="Text Box 2">
            <a:extLst>
              <a:ext uri="{FF2B5EF4-FFF2-40B4-BE49-F238E27FC236}">
                <a16:creationId xmlns:a16="http://schemas.microsoft.com/office/drawing/2014/main" id="{E1069D6D-97AB-4088-BBF5-3C83705709DD}"/>
              </a:ext>
            </a:extLst>
          </p:cNvPr>
          <p:cNvSpPr txBox="1">
            <a:spLocks noChangeArrowheads="1"/>
          </p:cNvSpPr>
          <p:nvPr/>
        </p:nvSpPr>
        <p:spPr bwMode="auto">
          <a:xfrm>
            <a:off x="673100" y="4689475"/>
            <a:ext cx="5395913" cy="4441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203" name="Text Box 3">
            <a:extLst>
              <a:ext uri="{FF2B5EF4-FFF2-40B4-BE49-F238E27FC236}">
                <a16:creationId xmlns:a16="http://schemas.microsoft.com/office/drawing/2014/main" id="{2DD4398E-4766-4FCA-BF4D-827CC28A1074}"/>
              </a:ext>
            </a:extLst>
          </p:cNvPr>
          <p:cNvSpPr txBox="1">
            <a:spLocks noChangeArrowheads="1"/>
          </p:cNvSpPr>
          <p:nvPr/>
        </p:nvSpPr>
        <p:spPr bwMode="auto">
          <a:xfrm>
            <a:off x="3819525" y="9377363"/>
            <a:ext cx="2921000" cy="49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r" eaLnBrk="1" hangingPunct="1">
              <a:buClrTx/>
              <a:buFontTx/>
              <a:buNone/>
            </a:pPr>
            <a:fld id="{066A9E13-552F-49FA-A72A-276FA96847EB}" type="slidenum">
              <a:rPr lang="en-US" altLang="en-US" sz="1200"/>
              <a:pPr algn="r" eaLnBrk="1" hangingPunct="1">
                <a:buClrTx/>
                <a:buFontTx/>
                <a:buNone/>
              </a:pPr>
              <a:t>11</a:t>
            </a:fld>
            <a:endParaRPr lang="en-US"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11">
            <a:extLst>
              <a:ext uri="{FF2B5EF4-FFF2-40B4-BE49-F238E27FC236}">
                <a16:creationId xmlns:a16="http://schemas.microsoft.com/office/drawing/2014/main" id="{293616DA-7323-4F84-A28D-36B88DFE967A}"/>
              </a:ext>
            </a:extLst>
          </p:cNvPr>
          <p:cNvSpPr>
            <a:spLocks noGrp="1" noChangeArrowheads="1"/>
          </p:cNvSpPr>
          <p:nvPr>
            <p:ph type="sldNum"/>
          </p:nvPr>
        </p:nvSpPr>
        <p:spPr>
          <a:ln/>
        </p:spPr>
        <p:txBody>
          <a:bodyPr/>
          <a:lstStyle/>
          <a:p>
            <a:fld id="{A42EE241-6150-4B57-8EE9-D85F02FA0325}" type="slidenum">
              <a:rPr lang="en-US" altLang="en-US"/>
              <a:pPr/>
              <a:t>12</a:t>
            </a:fld>
            <a:endParaRPr lang="en-US" altLang="en-US"/>
          </a:p>
        </p:txBody>
      </p:sp>
      <p:sp>
        <p:nvSpPr>
          <p:cNvPr id="52225" name="Rectangle 1">
            <a:extLst>
              <a:ext uri="{FF2B5EF4-FFF2-40B4-BE49-F238E27FC236}">
                <a16:creationId xmlns:a16="http://schemas.microsoft.com/office/drawing/2014/main" id="{7FAF794A-D55C-4A20-A97C-DDFA1FF495AC}"/>
              </a:ext>
            </a:extLst>
          </p:cNvPr>
          <p:cNvSpPr txBox="1">
            <a:spLocks noGrp="1" noRot="1" noChangeAspect="1" noChangeArrowheads="1"/>
          </p:cNvSpPr>
          <p:nvPr>
            <p:ph type="sldImg"/>
          </p:nvPr>
        </p:nvSpPr>
        <p:spPr bwMode="auto">
          <a:xfrm>
            <a:off x="904875" y="741363"/>
            <a:ext cx="4933950" cy="370046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2226" name="Text Box 2">
            <a:extLst>
              <a:ext uri="{FF2B5EF4-FFF2-40B4-BE49-F238E27FC236}">
                <a16:creationId xmlns:a16="http://schemas.microsoft.com/office/drawing/2014/main" id="{61FD5BAD-EA56-4AED-8558-14A7A500CC4C}"/>
              </a:ext>
            </a:extLst>
          </p:cNvPr>
          <p:cNvSpPr txBox="1">
            <a:spLocks noChangeArrowheads="1"/>
          </p:cNvSpPr>
          <p:nvPr/>
        </p:nvSpPr>
        <p:spPr bwMode="auto">
          <a:xfrm>
            <a:off x="673100" y="4689475"/>
            <a:ext cx="5395913" cy="4441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227" name="Text Box 3">
            <a:extLst>
              <a:ext uri="{FF2B5EF4-FFF2-40B4-BE49-F238E27FC236}">
                <a16:creationId xmlns:a16="http://schemas.microsoft.com/office/drawing/2014/main" id="{DB352DA8-DD59-407F-BC02-EEBA9C5EC3B7}"/>
              </a:ext>
            </a:extLst>
          </p:cNvPr>
          <p:cNvSpPr txBox="1">
            <a:spLocks noChangeArrowheads="1"/>
          </p:cNvSpPr>
          <p:nvPr/>
        </p:nvSpPr>
        <p:spPr bwMode="auto">
          <a:xfrm>
            <a:off x="3819525" y="9377363"/>
            <a:ext cx="2921000" cy="49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r" eaLnBrk="1" hangingPunct="1">
              <a:buClrTx/>
              <a:buFontTx/>
              <a:buNone/>
            </a:pPr>
            <a:fld id="{DB6DEBDE-011B-4C85-BD6F-94EB9E65D03F}" type="slidenum">
              <a:rPr lang="en-US" altLang="en-US" sz="1200"/>
              <a:pPr algn="r" eaLnBrk="1" hangingPunct="1">
                <a:buClrTx/>
                <a:buFontTx/>
                <a:buNone/>
              </a:pPr>
              <a:t>12</a:t>
            </a:fld>
            <a:endParaRPr lang="en-US"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11">
            <a:extLst>
              <a:ext uri="{FF2B5EF4-FFF2-40B4-BE49-F238E27FC236}">
                <a16:creationId xmlns:a16="http://schemas.microsoft.com/office/drawing/2014/main" id="{CDB4CE7E-FD4B-40ED-952B-30314AAB9391}"/>
              </a:ext>
            </a:extLst>
          </p:cNvPr>
          <p:cNvSpPr>
            <a:spLocks noGrp="1" noChangeArrowheads="1"/>
          </p:cNvSpPr>
          <p:nvPr>
            <p:ph type="sldNum"/>
          </p:nvPr>
        </p:nvSpPr>
        <p:spPr>
          <a:ln/>
        </p:spPr>
        <p:txBody>
          <a:bodyPr/>
          <a:lstStyle/>
          <a:p>
            <a:fld id="{C28E3EC4-102F-4115-AF06-25B1279DF678}" type="slidenum">
              <a:rPr lang="en-US" altLang="en-US"/>
              <a:pPr/>
              <a:t>13</a:t>
            </a:fld>
            <a:endParaRPr lang="en-US" altLang="en-US"/>
          </a:p>
        </p:txBody>
      </p:sp>
      <p:sp>
        <p:nvSpPr>
          <p:cNvPr id="53249" name="Rectangle 1">
            <a:extLst>
              <a:ext uri="{FF2B5EF4-FFF2-40B4-BE49-F238E27FC236}">
                <a16:creationId xmlns:a16="http://schemas.microsoft.com/office/drawing/2014/main" id="{C7BFE594-7768-4DDC-ACD3-DE764C36BFCA}"/>
              </a:ext>
            </a:extLst>
          </p:cNvPr>
          <p:cNvSpPr txBox="1">
            <a:spLocks noGrp="1" noRot="1" noChangeAspect="1" noChangeArrowheads="1"/>
          </p:cNvSpPr>
          <p:nvPr>
            <p:ph type="sldImg"/>
          </p:nvPr>
        </p:nvSpPr>
        <p:spPr bwMode="auto">
          <a:xfrm>
            <a:off x="904875" y="741363"/>
            <a:ext cx="4933950" cy="370046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3250" name="Text Box 2">
            <a:extLst>
              <a:ext uri="{FF2B5EF4-FFF2-40B4-BE49-F238E27FC236}">
                <a16:creationId xmlns:a16="http://schemas.microsoft.com/office/drawing/2014/main" id="{C09FAB4F-5527-4AC7-855D-C4AEF9CAF677}"/>
              </a:ext>
            </a:extLst>
          </p:cNvPr>
          <p:cNvSpPr txBox="1">
            <a:spLocks noChangeArrowheads="1"/>
          </p:cNvSpPr>
          <p:nvPr/>
        </p:nvSpPr>
        <p:spPr bwMode="auto">
          <a:xfrm>
            <a:off x="673100" y="4689475"/>
            <a:ext cx="5395913" cy="4441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3251" name="Text Box 3">
            <a:extLst>
              <a:ext uri="{FF2B5EF4-FFF2-40B4-BE49-F238E27FC236}">
                <a16:creationId xmlns:a16="http://schemas.microsoft.com/office/drawing/2014/main" id="{A56BD6EE-6189-4F25-B1FE-24604A1A142A}"/>
              </a:ext>
            </a:extLst>
          </p:cNvPr>
          <p:cNvSpPr txBox="1">
            <a:spLocks noChangeArrowheads="1"/>
          </p:cNvSpPr>
          <p:nvPr/>
        </p:nvSpPr>
        <p:spPr bwMode="auto">
          <a:xfrm>
            <a:off x="3819525" y="9377363"/>
            <a:ext cx="2921000" cy="49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r" eaLnBrk="1" hangingPunct="1">
              <a:buClrTx/>
              <a:buFontTx/>
              <a:buNone/>
            </a:pPr>
            <a:fld id="{F38F175F-D754-406A-BC53-3C7EB505D6B0}" type="slidenum">
              <a:rPr lang="en-US" altLang="en-US" sz="1200"/>
              <a:pPr algn="r" eaLnBrk="1" hangingPunct="1">
                <a:buClrTx/>
                <a:buFontTx/>
                <a:buNone/>
              </a:pPr>
              <a:t>13</a:t>
            </a:fld>
            <a:endParaRPr lang="en-US" alt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11">
            <a:extLst>
              <a:ext uri="{FF2B5EF4-FFF2-40B4-BE49-F238E27FC236}">
                <a16:creationId xmlns:a16="http://schemas.microsoft.com/office/drawing/2014/main" id="{4CFF99C4-7BC3-47D3-9B61-FAEBA5872D4F}"/>
              </a:ext>
            </a:extLst>
          </p:cNvPr>
          <p:cNvSpPr>
            <a:spLocks noGrp="1" noChangeArrowheads="1"/>
          </p:cNvSpPr>
          <p:nvPr>
            <p:ph type="sldNum"/>
          </p:nvPr>
        </p:nvSpPr>
        <p:spPr>
          <a:ln/>
        </p:spPr>
        <p:txBody>
          <a:bodyPr/>
          <a:lstStyle/>
          <a:p>
            <a:fld id="{663D44BB-D30F-4900-94CB-3023DF0FD49F}" type="slidenum">
              <a:rPr lang="en-US" altLang="en-US"/>
              <a:pPr/>
              <a:t>14</a:t>
            </a:fld>
            <a:endParaRPr lang="en-US" altLang="en-US"/>
          </a:p>
        </p:txBody>
      </p:sp>
      <p:sp>
        <p:nvSpPr>
          <p:cNvPr id="54273" name="Rectangle 1">
            <a:extLst>
              <a:ext uri="{FF2B5EF4-FFF2-40B4-BE49-F238E27FC236}">
                <a16:creationId xmlns:a16="http://schemas.microsoft.com/office/drawing/2014/main" id="{BA5129C8-E209-4F11-AD1D-1866793A126F}"/>
              </a:ext>
            </a:extLst>
          </p:cNvPr>
          <p:cNvSpPr txBox="1">
            <a:spLocks noGrp="1" noRot="1" noChangeAspect="1" noChangeArrowheads="1"/>
          </p:cNvSpPr>
          <p:nvPr>
            <p:ph type="sldImg"/>
          </p:nvPr>
        </p:nvSpPr>
        <p:spPr bwMode="auto">
          <a:xfrm>
            <a:off x="904875" y="741363"/>
            <a:ext cx="4933950" cy="370046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4274" name="Text Box 2">
            <a:extLst>
              <a:ext uri="{FF2B5EF4-FFF2-40B4-BE49-F238E27FC236}">
                <a16:creationId xmlns:a16="http://schemas.microsoft.com/office/drawing/2014/main" id="{9077581D-3CF4-4E00-BFA5-D626A196E7AE}"/>
              </a:ext>
            </a:extLst>
          </p:cNvPr>
          <p:cNvSpPr txBox="1">
            <a:spLocks noChangeArrowheads="1"/>
          </p:cNvSpPr>
          <p:nvPr/>
        </p:nvSpPr>
        <p:spPr bwMode="auto">
          <a:xfrm>
            <a:off x="673100" y="4689475"/>
            <a:ext cx="5395913" cy="4441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275" name="Text Box 3">
            <a:extLst>
              <a:ext uri="{FF2B5EF4-FFF2-40B4-BE49-F238E27FC236}">
                <a16:creationId xmlns:a16="http://schemas.microsoft.com/office/drawing/2014/main" id="{9749A678-6671-47C2-8436-44C38A29A678}"/>
              </a:ext>
            </a:extLst>
          </p:cNvPr>
          <p:cNvSpPr txBox="1">
            <a:spLocks noChangeArrowheads="1"/>
          </p:cNvSpPr>
          <p:nvPr/>
        </p:nvSpPr>
        <p:spPr bwMode="auto">
          <a:xfrm>
            <a:off x="3819525" y="9377363"/>
            <a:ext cx="2921000" cy="49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r" eaLnBrk="1" hangingPunct="1">
              <a:buClrTx/>
              <a:buFontTx/>
              <a:buNone/>
            </a:pPr>
            <a:fld id="{4F8C850A-584C-4337-BAE2-C219B3C334F1}" type="slidenum">
              <a:rPr lang="en-US" altLang="en-US" sz="1200"/>
              <a:pPr algn="r" eaLnBrk="1" hangingPunct="1">
                <a:buClrTx/>
                <a:buFontTx/>
                <a:buNone/>
              </a:pPr>
              <a:t>14</a:t>
            </a:fld>
            <a:endParaRPr lang="en-US" alt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11">
            <a:extLst>
              <a:ext uri="{FF2B5EF4-FFF2-40B4-BE49-F238E27FC236}">
                <a16:creationId xmlns:a16="http://schemas.microsoft.com/office/drawing/2014/main" id="{221DFF3F-CCBE-45EB-8218-9D0D08E5CA90}"/>
              </a:ext>
            </a:extLst>
          </p:cNvPr>
          <p:cNvSpPr>
            <a:spLocks noGrp="1" noChangeArrowheads="1"/>
          </p:cNvSpPr>
          <p:nvPr>
            <p:ph type="sldNum"/>
          </p:nvPr>
        </p:nvSpPr>
        <p:spPr>
          <a:ln/>
        </p:spPr>
        <p:txBody>
          <a:bodyPr/>
          <a:lstStyle/>
          <a:p>
            <a:fld id="{FFD1314E-8F23-4B0D-BD22-33B50C3CC09D}" type="slidenum">
              <a:rPr lang="en-US" altLang="en-US"/>
              <a:pPr/>
              <a:t>15</a:t>
            </a:fld>
            <a:endParaRPr lang="en-US" altLang="en-US"/>
          </a:p>
        </p:txBody>
      </p:sp>
      <p:sp>
        <p:nvSpPr>
          <p:cNvPr id="55297" name="Rectangle 1">
            <a:extLst>
              <a:ext uri="{FF2B5EF4-FFF2-40B4-BE49-F238E27FC236}">
                <a16:creationId xmlns:a16="http://schemas.microsoft.com/office/drawing/2014/main" id="{F652963B-D05B-449E-A8D9-900160ECB327}"/>
              </a:ext>
            </a:extLst>
          </p:cNvPr>
          <p:cNvSpPr txBox="1">
            <a:spLocks noGrp="1" noRot="1" noChangeAspect="1" noChangeArrowheads="1"/>
          </p:cNvSpPr>
          <p:nvPr>
            <p:ph type="sldImg"/>
          </p:nvPr>
        </p:nvSpPr>
        <p:spPr bwMode="auto">
          <a:xfrm>
            <a:off x="904875" y="741363"/>
            <a:ext cx="4933950" cy="370046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5298" name="Text Box 2">
            <a:extLst>
              <a:ext uri="{FF2B5EF4-FFF2-40B4-BE49-F238E27FC236}">
                <a16:creationId xmlns:a16="http://schemas.microsoft.com/office/drawing/2014/main" id="{CE5782EC-C4C5-4B05-AB46-997834092759}"/>
              </a:ext>
            </a:extLst>
          </p:cNvPr>
          <p:cNvSpPr txBox="1">
            <a:spLocks noChangeArrowheads="1"/>
          </p:cNvSpPr>
          <p:nvPr/>
        </p:nvSpPr>
        <p:spPr bwMode="auto">
          <a:xfrm>
            <a:off x="673100" y="4689475"/>
            <a:ext cx="5395913" cy="4441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299" name="Text Box 3">
            <a:extLst>
              <a:ext uri="{FF2B5EF4-FFF2-40B4-BE49-F238E27FC236}">
                <a16:creationId xmlns:a16="http://schemas.microsoft.com/office/drawing/2014/main" id="{9D2F560B-2FC6-4237-9F1A-B2264F5CE4A2}"/>
              </a:ext>
            </a:extLst>
          </p:cNvPr>
          <p:cNvSpPr txBox="1">
            <a:spLocks noChangeArrowheads="1"/>
          </p:cNvSpPr>
          <p:nvPr/>
        </p:nvSpPr>
        <p:spPr bwMode="auto">
          <a:xfrm>
            <a:off x="3819525" y="9377363"/>
            <a:ext cx="2921000" cy="49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r" eaLnBrk="1" hangingPunct="1">
              <a:buClrTx/>
              <a:buFontTx/>
              <a:buNone/>
            </a:pPr>
            <a:fld id="{7FA89001-FDF4-4F3B-B2B6-732FEEFDD247}" type="slidenum">
              <a:rPr lang="en-US" altLang="en-US" sz="1200">
                <a:latin typeface="Arial" panose="020B0604020202020204" pitchFamily="34" charset="0"/>
              </a:rPr>
              <a:pPr algn="r" eaLnBrk="1" hangingPunct="1">
                <a:buClrTx/>
                <a:buFontTx/>
                <a:buNone/>
              </a:pPr>
              <a:t>15</a:t>
            </a:fld>
            <a:endParaRPr lang="en-US" altLang="en-US" sz="1200">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11">
            <a:extLst>
              <a:ext uri="{FF2B5EF4-FFF2-40B4-BE49-F238E27FC236}">
                <a16:creationId xmlns:a16="http://schemas.microsoft.com/office/drawing/2014/main" id="{4F420DA7-5F68-44C9-BB76-291AA6BE1A0C}"/>
              </a:ext>
            </a:extLst>
          </p:cNvPr>
          <p:cNvSpPr>
            <a:spLocks noGrp="1" noChangeArrowheads="1"/>
          </p:cNvSpPr>
          <p:nvPr>
            <p:ph type="sldNum"/>
          </p:nvPr>
        </p:nvSpPr>
        <p:spPr>
          <a:ln/>
        </p:spPr>
        <p:txBody>
          <a:bodyPr/>
          <a:lstStyle/>
          <a:p>
            <a:fld id="{CEA002C1-609B-4C49-B784-3689E0739F4F}" type="slidenum">
              <a:rPr lang="en-US" altLang="en-US"/>
              <a:pPr/>
              <a:t>16</a:t>
            </a:fld>
            <a:endParaRPr lang="en-US" altLang="en-US"/>
          </a:p>
        </p:txBody>
      </p:sp>
      <p:sp>
        <p:nvSpPr>
          <p:cNvPr id="56321" name="Rectangle 1">
            <a:extLst>
              <a:ext uri="{FF2B5EF4-FFF2-40B4-BE49-F238E27FC236}">
                <a16:creationId xmlns:a16="http://schemas.microsoft.com/office/drawing/2014/main" id="{4E28080F-1BB6-49D3-8CDB-109959BC99AE}"/>
              </a:ext>
            </a:extLst>
          </p:cNvPr>
          <p:cNvSpPr txBox="1">
            <a:spLocks noGrp="1" noRot="1" noChangeAspect="1" noChangeArrowheads="1"/>
          </p:cNvSpPr>
          <p:nvPr>
            <p:ph type="sldImg"/>
          </p:nvPr>
        </p:nvSpPr>
        <p:spPr bwMode="auto">
          <a:xfrm>
            <a:off x="904875" y="741363"/>
            <a:ext cx="4933950" cy="370046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6322" name="Text Box 2">
            <a:extLst>
              <a:ext uri="{FF2B5EF4-FFF2-40B4-BE49-F238E27FC236}">
                <a16:creationId xmlns:a16="http://schemas.microsoft.com/office/drawing/2014/main" id="{799091DB-310B-4E67-999B-C64AB08D05B9}"/>
              </a:ext>
            </a:extLst>
          </p:cNvPr>
          <p:cNvSpPr txBox="1">
            <a:spLocks noChangeArrowheads="1"/>
          </p:cNvSpPr>
          <p:nvPr/>
        </p:nvSpPr>
        <p:spPr bwMode="auto">
          <a:xfrm>
            <a:off x="673100" y="4689475"/>
            <a:ext cx="5395913" cy="4441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6323" name="Text Box 3">
            <a:extLst>
              <a:ext uri="{FF2B5EF4-FFF2-40B4-BE49-F238E27FC236}">
                <a16:creationId xmlns:a16="http://schemas.microsoft.com/office/drawing/2014/main" id="{07FA7911-55D6-43E0-9915-7ACD869BB49D}"/>
              </a:ext>
            </a:extLst>
          </p:cNvPr>
          <p:cNvSpPr txBox="1">
            <a:spLocks noChangeArrowheads="1"/>
          </p:cNvSpPr>
          <p:nvPr/>
        </p:nvSpPr>
        <p:spPr bwMode="auto">
          <a:xfrm>
            <a:off x="3819525" y="9377363"/>
            <a:ext cx="2921000" cy="49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r" eaLnBrk="1" hangingPunct="1">
              <a:buClrTx/>
              <a:buFontTx/>
              <a:buNone/>
            </a:pPr>
            <a:fld id="{A2376470-FA3A-4AC7-A6E2-B79561DCBCCC}" type="slidenum">
              <a:rPr lang="en-US" altLang="en-US" sz="1200"/>
              <a:pPr algn="r" eaLnBrk="1" hangingPunct="1">
                <a:buClrTx/>
                <a:buFontTx/>
                <a:buNone/>
              </a:pPr>
              <a:t>16</a:t>
            </a:fld>
            <a:endParaRPr lang="en-US" alt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11">
            <a:extLst>
              <a:ext uri="{FF2B5EF4-FFF2-40B4-BE49-F238E27FC236}">
                <a16:creationId xmlns:a16="http://schemas.microsoft.com/office/drawing/2014/main" id="{35ACCC6D-45FF-4CA6-9C3E-E4754F8786BB}"/>
              </a:ext>
            </a:extLst>
          </p:cNvPr>
          <p:cNvSpPr>
            <a:spLocks noGrp="1" noChangeArrowheads="1"/>
          </p:cNvSpPr>
          <p:nvPr>
            <p:ph type="sldNum"/>
          </p:nvPr>
        </p:nvSpPr>
        <p:spPr>
          <a:ln/>
        </p:spPr>
        <p:txBody>
          <a:bodyPr/>
          <a:lstStyle/>
          <a:p>
            <a:fld id="{AF721E8A-40ED-48A9-B666-944FDAC58DA5}" type="slidenum">
              <a:rPr lang="en-US" altLang="en-US"/>
              <a:pPr/>
              <a:t>17</a:t>
            </a:fld>
            <a:endParaRPr lang="en-US" altLang="en-US"/>
          </a:p>
        </p:txBody>
      </p:sp>
      <p:sp>
        <p:nvSpPr>
          <p:cNvPr id="57345" name="Rectangle 1">
            <a:extLst>
              <a:ext uri="{FF2B5EF4-FFF2-40B4-BE49-F238E27FC236}">
                <a16:creationId xmlns:a16="http://schemas.microsoft.com/office/drawing/2014/main" id="{D511C45B-5594-4029-99BA-D6BCCF5829B8}"/>
              </a:ext>
            </a:extLst>
          </p:cNvPr>
          <p:cNvSpPr txBox="1">
            <a:spLocks noGrp="1" noRot="1" noChangeAspect="1" noChangeArrowheads="1"/>
          </p:cNvSpPr>
          <p:nvPr>
            <p:ph type="sldImg"/>
          </p:nvPr>
        </p:nvSpPr>
        <p:spPr bwMode="auto">
          <a:xfrm>
            <a:off x="904875" y="741363"/>
            <a:ext cx="4933950" cy="370046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7346" name="Text Box 2">
            <a:extLst>
              <a:ext uri="{FF2B5EF4-FFF2-40B4-BE49-F238E27FC236}">
                <a16:creationId xmlns:a16="http://schemas.microsoft.com/office/drawing/2014/main" id="{C8AE24B4-3CC0-4B78-AA1B-4A036568FD68}"/>
              </a:ext>
            </a:extLst>
          </p:cNvPr>
          <p:cNvSpPr txBox="1">
            <a:spLocks noChangeArrowheads="1"/>
          </p:cNvSpPr>
          <p:nvPr/>
        </p:nvSpPr>
        <p:spPr bwMode="auto">
          <a:xfrm>
            <a:off x="673100" y="4689475"/>
            <a:ext cx="5395913" cy="4441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7347" name="Text Box 3">
            <a:extLst>
              <a:ext uri="{FF2B5EF4-FFF2-40B4-BE49-F238E27FC236}">
                <a16:creationId xmlns:a16="http://schemas.microsoft.com/office/drawing/2014/main" id="{2289CD28-C052-4ADD-8D6C-965F180DE9D2}"/>
              </a:ext>
            </a:extLst>
          </p:cNvPr>
          <p:cNvSpPr txBox="1">
            <a:spLocks noChangeArrowheads="1"/>
          </p:cNvSpPr>
          <p:nvPr/>
        </p:nvSpPr>
        <p:spPr bwMode="auto">
          <a:xfrm>
            <a:off x="3819525" y="9377363"/>
            <a:ext cx="2921000" cy="49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r" eaLnBrk="1" hangingPunct="1">
              <a:buClrTx/>
              <a:buFontTx/>
              <a:buNone/>
            </a:pPr>
            <a:fld id="{13C9F325-8A29-4B3F-A780-E9F642108943}" type="slidenum">
              <a:rPr lang="en-US" altLang="en-US" sz="1200"/>
              <a:pPr algn="r" eaLnBrk="1" hangingPunct="1">
                <a:buClrTx/>
                <a:buFontTx/>
                <a:buNone/>
              </a:pPr>
              <a:t>17</a:t>
            </a:fld>
            <a:endParaRPr lang="en-US" altLang="en-U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11">
            <a:extLst>
              <a:ext uri="{FF2B5EF4-FFF2-40B4-BE49-F238E27FC236}">
                <a16:creationId xmlns:a16="http://schemas.microsoft.com/office/drawing/2014/main" id="{B996F443-7E9A-4028-AF1C-2A9AC042693E}"/>
              </a:ext>
            </a:extLst>
          </p:cNvPr>
          <p:cNvSpPr>
            <a:spLocks noGrp="1" noChangeArrowheads="1"/>
          </p:cNvSpPr>
          <p:nvPr>
            <p:ph type="sldNum"/>
          </p:nvPr>
        </p:nvSpPr>
        <p:spPr>
          <a:ln/>
        </p:spPr>
        <p:txBody>
          <a:bodyPr/>
          <a:lstStyle/>
          <a:p>
            <a:fld id="{4A232D0C-1ACE-4188-B499-E09600E63522}" type="slidenum">
              <a:rPr lang="en-US" altLang="en-US"/>
              <a:pPr/>
              <a:t>18</a:t>
            </a:fld>
            <a:endParaRPr lang="en-US" altLang="en-US"/>
          </a:p>
        </p:txBody>
      </p:sp>
      <p:sp>
        <p:nvSpPr>
          <p:cNvPr id="58369" name="Rectangle 1">
            <a:extLst>
              <a:ext uri="{FF2B5EF4-FFF2-40B4-BE49-F238E27FC236}">
                <a16:creationId xmlns:a16="http://schemas.microsoft.com/office/drawing/2014/main" id="{A27CC7F4-FECD-4B04-BF2A-B191A073ABD1}"/>
              </a:ext>
            </a:extLst>
          </p:cNvPr>
          <p:cNvSpPr txBox="1">
            <a:spLocks noGrp="1" noRot="1" noChangeAspect="1" noChangeArrowheads="1"/>
          </p:cNvSpPr>
          <p:nvPr>
            <p:ph type="sldImg"/>
          </p:nvPr>
        </p:nvSpPr>
        <p:spPr bwMode="auto">
          <a:xfrm>
            <a:off x="904875" y="741363"/>
            <a:ext cx="4933950" cy="370046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8370" name="Text Box 2">
            <a:extLst>
              <a:ext uri="{FF2B5EF4-FFF2-40B4-BE49-F238E27FC236}">
                <a16:creationId xmlns:a16="http://schemas.microsoft.com/office/drawing/2014/main" id="{20C85EFE-0EC2-46E4-91C1-EAD70FFB2204}"/>
              </a:ext>
            </a:extLst>
          </p:cNvPr>
          <p:cNvSpPr txBox="1">
            <a:spLocks noChangeArrowheads="1"/>
          </p:cNvSpPr>
          <p:nvPr/>
        </p:nvSpPr>
        <p:spPr bwMode="auto">
          <a:xfrm>
            <a:off x="673100" y="4689475"/>
            <a:ext cx="5395913" cy="4441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8371" name="Text Box 3">
            <a:extLst>
              <a:ext uri="{FF2B5EF4-FFF2-40B4-BE49-F238E27FC236}">
                <a16:creationId xmlns:a16="http://schemas.microsoft.com/office/drawing/2014/main" id="{5BAA6448-B9C0-4DDE-B684-624D656428C9}"/>
              </a:ext>
            </a:extLst>
          </p:cNvPr>
          <p:cNvSpPr txBox="1">
            <a:spLocks noChangeArrowheads="1"/>
          </p:cNvSpPr>
          <p:nvPr/>
        </p:nvSpPr>
        <p:spPr bwMode="auto">
          <a:xfrm>
            <a:off x="3819525" y="9377363"/>
            <a:ext cx="2921000" cy="49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r" eaLnBrk="1" hangingPunct="1">
              <a:buClrTx/>
              <a:buFontTx/>
              <a:buNone/>
            </a:pPr>
            <a:fld id="{8E496950-4A77-4A53-B889-5E803C76D65E}" type="slidenum">
              <a:rPr lang="en-US" altLang="en-US" sz="1200"/>
              <a:pPr algn="r" eaLnBrk="1" hangingPunct="1">
                <a:buClrTx/>
                <a:buFontTx/>
                <a:buNone/>
              </a:pPr>
              <a:t>18</a:t>
            </a:fld>
            <a:endParaRPr lang="en-US" altLang="en-US"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11">
            <a:extLst>
              <a:ext uri="{FF2B5EF4-FFF2-40B4-BE49-F238E27FC236}">
                <a16:creationId xmlns:a16="http://schemas.microsoft.com/office/drawing/2014/main" id="{A3607C3E-B211-49C1-8084-EC428A0998D7}"/>
              </a:ext>
            </a:extLst>
          </p:cNvPr>
          <p:cNvSpPr>
            <a:spLocks noGrp="1" noChangeArrowheads="1"/>
          </p:cNvSpPr>
          <p:nvPr>
            <p:ph type="sldNum"/>
          </p:nvPr>
        </p:nvSpPr>
        <p:spPr>
          <a:ln/>
        </p:spPr>
        <p:txBody>
          <a:bodyPr/>
          <a:lstStyle/>
          <a:p>
            <a:fld id="{72A1C862-E638-44CE-8FB4-488EB5DEF712}" type="slidenum">
              <a:rPr lang="en-US" altLang="en-US"/>
              <a:pPr/>
              <a:t>19</a:t>
            </a:fld>
            <a:endParaRPr lang="en-US" altLang="en-US"/>
          </a:p>
        </p:txBody>
      </p:sp>
      <p:sp>
        <p:nvSpPr>
          <p:cNvPr id="59393" name="Rectangle 1">
            <a:extLst>
              <a:ext uri="{FF2B5EF4-FFF2-40B4-BE49-F238E27FC236}">
                <a16:creationId xmlns:a16="http://schemas.microsoft.com/office/drawing/2014/main" id="{0834B7C6-47E2-4DA4-9E30-37EB4EFB2620}"/>
              </a:ext>
            </a:extLst>
          </p:cNvPr>
          <p:cNvSpPr txBox="1">
            <a:spLocks noGrp="1" noRot="1" noChangeAspect="1" noChangeArrowheads="1"/>
          </p:cNvSpPr>
          <p:nvPr>
            <p:ph type="sldImg"/>
          </p:nvPr>
        </p:nvSpPr>
        <p:spPr bwMode="auto">
          <a:xfrm>
            <a:off x="904875" y="741363"/>
            <a:ext cx="4933950" cy="370046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9394" name="Text Box 2">
            <a:extLst>
              <a:ext uri="{FF2B5EF4-FFF2-40B4-BE49-F238E27FC236}">
                <a16:creationId xmlns:a16="http://schemas.microsoft.com/office/drawing/2014/main" id="{3C4BFA80-70DB-421E-9826-BDCDC369CA3D}"/>
              </a:ext>
            </a:extLst>
          </p:cNvPr>
          <p:cNvSpPr txBox="1">
            <a:spLocks noChangeArrowheads="1"/>
          </p:cNvSpPr>
          <p:nvPr/>
        </p:nvSpPr>
        <p:spPr bwMode="auto">
          <a:xfrm>
            <a:off x="673100" y="4689475"/>
            <a:ext cx="5395913" cy="4441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9395" name="Text Box 3">
            <a:extLst>
              <a:ext uri="{FF2B5EF4-FFF2-40B4-BE49-F238E27FC236}">
                <a16:creationId xmlns:a16="http://schemas.microsoft.com/office/drawing/2014/main" id="{D8949802-5D0A-47E5-9130-19EF78530B6B}"/>
              </a:ext>
            </a:extLst>
          </p:cNvPr>
          <p:cNvSpPr txBox="1">
            <a:spLocks noChangeArrowheads="1"/>
          </p:cNvSpPr>
          <p:nvPr/>
        </p:nvSpPr>
        <p:spPr bwMode="auto">
          <a:xfrm>
            <a:off x="3819525" y="9377363"/>
            <a:ext cx="2921000" cy="49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r" eaLnBrk="1" hangingPunct="1">
              <a:buClrTx/>
              <a:buFontTx/>
              <a:buNone/>
            </a:pPr>
            <a:fld id="{043A2A7F-40D5-44C4-8DEB-E1C3D23AAF47}" type="slidenum">
              <a:rPr lang="en-US" altLang="en-US" sz="1200">
                <a:latin typeface="Arial" panose="020B0604020202020204" pitchFamily="34" charset="0"/>
              </a:rPr>
              <a:pPr algn="r" eaLnBrk="1" hangingPunct="1">
                <a:buClrTx/>
                <a:buFontTx/>
                <a:buNone/>
              </a:pPr>
              <a:t>19</a:t>
            </a:fld>
            <a:endParaRPr lang="en-US" altLang="en-US" sz="120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1">
            <a:extLst>
              <a:ext uri="{FF2B5EF4-FFF2-40B4-BE49-F238E27FC236}">
                <a16:creationId xmlns:a16="http://schemas.microsoft.com/office/drawing/2014/main" id="{0DBA6D82-6A8F-46AC-AF5D-FECD8994C0E6}"/>
              </a:ext>
            </a:extLst>
          </p:cNvPr>
          <p:cNvSpPr>
            <a:spLocks noGrp="1" noChangeArrowheads="1"/>
          </p:cNvSpPr>
          <p:nvPr>
            <p:ph type="sldNum"/>
          </p:nvPr>
        </p:nvSpPr>
        <p:spPr>
          <a:ln/>
        </p:spPr>
        <p:txBody>
          <a:bodyPr/>
          <a:lstStyle/>
          <a:p>
            <a:fld id="{D4B48549-D2BE-4972-949D-DF6F74C4E47D}" type="slidenum">
              <a:rPr lang="en-US" altLang="en-US"/>
              <a:pPr/>
              <a:t>2</a:t>
            </a:fld>
            <a:endParaRPr lang="en-US" altLang="en-US"/>
          </a:p>
        </p:txBody>
      </p:sp>
      <p:sp>
        <p:nvSpPr>
          <p:cNvPr id="41985" name="Rectangle 1">
            <a:extLst>
              <a:ext uri="{FF2B5EF4-FFF2-40B4-BE49-F238E27FC236}">
                <a16:creationId xmlns:a16="http://schemas.microsoft.com/office/drawing/2014/main" id="{1F5F1223-A3CD-4282-A837-84007E41838C}"/>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986" name="Text Box 2">
            <a:extLst>
              <a:ext uri="{FF2B5EF4-FFF2-40B4-BE49-F238E27FC236}">
                <a16:creationId xmlns:a16="http://schemas.microsoft.com/office/drawing/2014/main" id="{83B5F8F4-61C4-4583-B26B-13309170FCBA}"/>
              </a:ext>
            </a:extLst>
          </p:cNvPr>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11">
            <a:extLst>
              <a:ext uri="{FF2B5EF4-FFF2-40B4-BE49-F238E27FC236}">
                <a16:creationId xmlns:a16="http://schemas.microsoft.com/office/drawing/2014/main" id="{68EC6574-A0E9-4AFE-B3E8-D397218118F8}"/>
              </a:ext>
            </a:extLst>
          </p:cNvPr>
          <p:cNvSpPr>
            <a:spLocks noGrp="1" noChangeArrowheads="1"/>
          </p:cNvSpPr>
          <p:nvPr>
            <p:ph type="sldNum"/>
          </p:nvPr>
        </p:nvSpPr>
        <p:spPr>
          <a:ln/>
        </p:spPr>
        <p:txBody>
          <a:bodyPr/>
          <a:lstStyle/>
          <a:p>
            <a:fld id="{E492AF3D-D4EB-4783-B0ED-00068A30BA32}" type="slidenum">
              <a:rPr lang="en-US" altLang="en-US"/>
              <a:pPr/>
              <a:t>20</a:t>
            </a:fld>
            <a:endParaRPr lang="en-US" altLang="en-US"/>
          </a:p>
        </p:txBody>
      </p:sp>
      <p:sp>
        <p:nvSpPr>
          <p:cNvPr id="60417" name="Rectangle 1">
            <a:extLst>
              <a:ext uri="{FF2B5EF4-FFF2-40B4-BE49-F238E27FC236}">
                <a16:creationId xmlns:a16="http://schemas.microsoft.com/office/drawing/2014/main" id="{32665889-888C-480C-BFE4-62A6517E3368}"/>
              </a:ext>
            </a:extLst>
          </p:cNvPr>
          <p:cNvSpPr txBox="1">
            <a:spLocks noGrp="1" noRot="1" noChangeAspect="1" noChangeArrowheads="1"/>
          </p:cNvSpPr>
          <p:nvPr>
            <p:ph type="sldImg"/>
          </p:nvPr>
        </p:nvSpPr>
        <p:spPr bwMode="auto">
          <a:xfrm>
            <a:off x="904875" y="741363"/>
            <a:ext cx="4933950" cy="370046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0418" name="Text Box 2">
            <a:extLst>
              <a:ext uri="{FF2B5EF4-FFF2-40B4-BE49-F238E27FC236}">
                <a16:creationId xmlns:a16="http://schemas.microsoft.com/office/drawing/2014/main" id="{6E9FB344-FEDA-4414-A4C5-9F5BB33A2B35}"/>
              </a:ext>
            </a:extLst>
          </p:cNvPr>
          <p:cNvSpPr txBox="1">
            <a:spLocks noChangeArrowheads="1"/>
          </p:cNvSpPr>
          <p:nvPr/>
        </p:nvSpPr>
        <p:spPr bwMode="auto">
          <a:xfrm>
            <a:off x="673100" y="4689475"/>
            <a:ext cx="5395913" cy="4441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0419" name="Text Box 3">
            <a:extLst>
              <a:ext uri="{FF2B5EF4-FFF2-40B4-BE49-F238E27FC236}">
                <a16:creationId xmlns:a16="http://schemas.microsoft.com/office/drawing/2014/main" id="{5833F7C9-5137-4355-8959-0257B1E886D6}"/>
              </a:ext>
            </a:extLst>
          </p:cNvPr>
          <p:cNvSpPr txBox="1">
            <a:spLocks noChangeArrowheads="1"/>
          </p:cNvSpPr>
          <p:nvPr/>
        </p:nvSpPr>
        <p:spPr bwMode="auto">
          <a:xfrm>
            <a:off x="3819525" y="9377363"/>
            <a:ext cx="2921000" cy="49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r" eaLnBrk="1" hangingPunct="1">
              <a:buClrTx/>
              <a:buFontTx/>
              <a:buNone/>
            </a:pPr>
            <a:fld id="{86F2C920-4408-4CD8-BA2F-680F7F294418}" type="slidenum">
              <a:rPr lang="en-US" altLang="en-US" sz="1200">
                <a:latin typeface="Arial" panose="020B0604020202020204" pitchFamily="34" charset="0"/>
              </a:rPr>
              <a:pPr algn="r" eaLnBrk="1" hangingPunct="1">
                <a:buClrTx/>
                <a:buFontTx/>
                <a:buNone/>
              </a:pPr>
              <a:t>20</a:t>
            </a:fld>
            <a:endParaRPr lang="en-US" altLang="en-US" sz="1200">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11">
            <a:extLst>
              <a:ext uri="{FF2B5EF4-FFF2-40B4-BE49-F238E27FC236}">
                <a16:creationId xmlns:a16="http://schemas.microsoft.com/office/drawing/2014/main" id="{7E6AD2BF-57F4-44C2-986D-19BF874254FC}"/>
              </a:ext>
            </a:extLst>
          </p:cNvPr>
          <p:cNvSpPr>
            <a:spLocks noGrp="1" noChangeArrowheads="1"/>
          </p:cNvSpPr>
          <p:nvPr>
            <p:ph type="sldNum"/>
          </p:nvPr>
        </p:nvSpPr>
        <p:spPr>
          <a:ln/>
        </p:spPr>
        <p:txBody>
          <a:bodyPr/>
          <a:lstStyle/>
          <a:p>
            <a:fld id="{07070CEA-223E-466B-8523-18893CCC8E1F}" type="slidenum">
              <a:rPr lang="en-US" altLang="en-US"/>
              <a:pPr/>
              <a:t>21</a:t>
            </a:fld>
            <a:endParaRPr lang="en-US" altLang="en-US"/>
          </a:p>
        </p:txBody>
      </p:sp>
      <p:sp>
        <p:nvSpPr>
          <p:cNvPr id="61441" name="Rectangle 1">
            <a:extLst>
              <a:ext uri="{FF2B5EF4-FFF2-40B4-BE49-F238E27FC236}">
                <a16:creationId xmlns:a16="http://schemas.microsoft.com/office/drawing/2014/main" id="{DA48DB0B-8AA2-441B-8EE7-9F0D80B0D04A}"/>
              </a:ext>
            </a:extLst>
          </p:cNvPr>
          <p:cNvSpPr txBox="1">
            <a:spLocks noGrp="1" noRot="1" noChangeAspect="1" noChangeArrowheads="1"/>
          </p:cNvSpPr>
          <p:nvPr>
            <p:ph type="sldImg"/>
          </p:nvPr>
        </p:nvSpPr>
        <p:spPr bwMode="auto">
          <a:xfrm>
            <a:off x="904875" y="741363"/>
            <a:ext cx="4933950" cy="370046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42" name="Text Box 2">
            <a:extLst>
              <a:ext uri="{FF2B5EF4-FFF2-40B4-BE49-F238E27FC236}">
                <a16:creationId xmlns:a16="http://schemas.microsoft.com/office/drawing/2014/main" id="{1C829E1A-DE77-4BC1-BEF2-5FE1200E2F15}"/>
              </a:ext>
            </a:extLst>
          </p:cNvPr>
          <p:cNvSpPr txBox="1">
            <a:spLocks noChangeArrowheads="1"/>
          </p:cNvSpPr>
          <p:nvPr/>
        </p:nvSpPr>
        <p:spPr bwMode="auto">
          <a:xfrm>
            <a:off x="673100" y="4689475"/>
            <a:ext cx="5395913" cy="4441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1443" name="Text Box 3">
            <a:extLst>
              <a:ext uri="{FF2B5EF4-FFF2-40B4-BE49-F238E27FC236}">
                <a16:creationId xmlns:a16="http://schemas.microsoft.com/office/drawing/2014/main" id="{594B3696-3929-4867-A87D-6C3EF5E79337}"/>
              </a:ext>
            </a:extLst>
          </p:cNvPr>
          <p:cNvSpPr txBox="1">
            <a:spLocks noChangeArrowheads="1"/>
          </p:cNvSpPr>
          <p:nvPr/>
        </p:nvSpPr>
        <p:spPr bwMode="auto">
          <a:xfrm>
            <a:off x="3819525" y="9377363"/>
            <a:ext cx="2921000" cy="49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r" eaLnBrk="1" hangingPunct="1">
              <a:buClrTx/>
              <a:buFontTx/>
              <a:buNone/>
            </a:pPr>
            <a:fld id="{FF130F8C-3656-4EAD-A9A7-B6192FAD211C}" type="slidenum">
              <a:rPr lang="en-US" altLang="en-US" sz="1200"/>
              <a:pPr algn="r" eaLnBrk="1" hangingPunct="1">
                <a:buClrTx/>
                <a:buFontTx/>
                <a:buNone/>
              </a:pPr>
              <a:t>21</a:t>
            </a:fld>
            <a:endParaRPr lang="en-US" altLang="en-US"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11">
            <a:extLst>
              <a:ext uri="{FF2B5EF4-FFF2-40B4-BE49-F238E27FC236}">
                <a16:creationId xmlns:a16="http://schemas.microsoft.com/office/drawing/2014/main" id="{9DB5A838-26EB-41B6-8851-80C1E040B72E}"/>
              </a:ext>
            </a:extLst>
          </p:cNvPr>
          <p:cNvSpPr>
            <a:spLocks noGrp="1" noChangeArrowheads="1"/>
          </p:cNvSpPr>
          <p:nvPr>
            <p:ph type="sldNum"/>
          </p:nvPr>
        </p:nvSpPr>
        <p:spPr>
          <a:ln/>
        </p:spPr>
        <p:txBody>
          <a:bodyPr/>
          <a:lstStyle/>
          <a:p>
            <a:fld id="{1E634AEE-D76E-4598-9471-808FD2C989DE}" type="slidenum">
              <a:rPr lang="en-US" altLang="en-US"/>
              <a:pPr/>
              <a:t>22</a:t>
            </a:fld>
            <a:endParaRPr lang="en-US" altLang="en-US"/>
          </a:p>
        </p:txBody>
      </p:sp>
      <p:sp>
        <p:nvSpPr>
          <p:cNvPr id="62465" name="Rectangle 1">
            <a:extLst>
              <a:ext uri="{FF2B5EF4-FFF2-40B4-BE49-F238E27FC236}">
                <a16:creationId xmlns:a16="http://schemas.microsoft.com/office/drawing/2014/main" id="{DE31D3EB-76D9-45E1-9773-C60C69B267CA}"/>
              </a:ext>
            </a:extLst>
          </p:cNvPr>
          <p:cNvSpPr txBox="1">
            <a:spLocks noGrp="1" noRot="1" noChangeAspect="1" noChangeArrowheads="1"/>
          </p:cNvSpPr>
          <p:nvPr>
            <p:ph type="sldImg"/>
          </p:nvPr>
        </p:nvSpPr>
        <p:spPr bwMode="auto">
          <a:xfrm>
            <a:off x="904875" y="741363"/>
            <a:ext cx="4933950" cy="370046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2466" name="Text Box 2">
            <a:extLst>
              <a:ext uri="{FF2B5EF4-FFF2-40B4-BE49-F238E27FC236}">
                <a16:creationId xmlns:a16="http://schemas.microsoft.com/office/drawing/2014/main" id="{771C3EAB-D94E-4A8F-AF95-A64E0B8415CA}"/>
              </a:ext>
            </a:extLst>
          </p:cNvPr>
          <p:cNvSpPr txBox="1">
            <a:spLocks noChangeArrowheads="1"/>
          </p:cNvSpPr>
          <p:nvPr/>
        </p:nvSpPr>
        <p:spPr bwMode="auto">
          <a:xfrm>
            <a:off x="673100" y="4689475"/>
            <a:ext cx="5395913" cy="4441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2467" name="Text Box 3">
            <a:extLst>
              <a:ext uri="{FF2B5EF4-FFF2-40B4-BE49-F238E27FC236}">
                <a16:creationId xmlns:a16="http://schemas.microsoft.com/office/drawing/2014/main" id="{0596C740-5281-4E9A-B06C-C493EDE90188}"/>
              </a:ext>
            </a:extLst>
          </p:cNvPr>
          <p:cNvSpPr txBox="1">
            <a:spLocks noChangeArrowheads="1"/>
          </p:cNvSpPr>
          <p:nvPr/>
        </p:nvSpPr>
        <p:spPr bwMode="auto">
          <a:xfrm>
            <a:off x="3819525" y="9377363"/>
            <a:ext cx="2921000" cy="49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r" eaLnBrk="1" hangingPunct="1">
              <a:buClrTx/>
              <a:buFontTx/>
              <a:buNone/>
            </a:pPr>
            <a:fld id="{BAD9E948-5753-4ECB-903B-B2C6366A4AE7}" type="slidenum">
              <a:rPr lang="en-US" altLang="en-US" sz="1200"/>
              <a:pPr algn="r" eaLnBrk="1" hangingPunct="1">
                <a:buClrTx/>
                <a:buFontTx/>
                <a:buNone/>
              </a:pPr>
              <a:t>22</a:t>
            </a:fld>
            <a:endParaRPr lang="en-US" altLang="en-US"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11">
            <a:extLst>
              <a:ext uri="{FF2B5EF4-FFF2-40B4-BE49-F238E27FC236}">
                <a16:creationId xmlns:a16="http://schemas.microsoft.com/office/drawing/2014/main" id="{1E7798F4-3C8A-41D6-BAB7-3F8E7CE0B8C2}"/>
              </a:ext>
            </a:extLst>
          </p:cNvPr>
          <p:cNvSpPr>
            <a:spLocks noGrp="1" noChangeArrowheads="1"/>
          </p:cNvSpPr>
          <p:nvPr>
            <p:ph type="sldNum"/>
          </p:nvPr>
        </p:nvSpPr>
        <p:spPr>
          <a:ln/>
        </p:spPr>
        <p:txBody>
          <a:bodyPr/>
          <a:lstStyle/>
          <a:p>
            <a:fld id="{EF9CE4C3-DB2A-4244-AD54-6B1974637F72}" type="slidenum">
              <a:rPr lang="en-US" altLang="en-US"/>
              <a:pPr/>
              <a:t>23</a:t>
            </a:fld>
            <a:endParaRPr lang="en-US" altLang="en-US"/>
          </a:p>
        </p:txBody>
      </p:sp>
      <p:sp>
        <p:nvSpPr>
          <p:cNvPr id="63489" name="Rectangle 1">
            <a:extLst>
              <a:ext uri="{FF2B5EF4-FFF2-40B4-BE49-F238E27FC236}">
                <a16:creationId xmlns:a16="http://schemas.microsoft.com/office/drawing/2014/main" id="{A36FE1CD-7969-4D4B-802C-9393117448CC}"/>
              </a:ext>
            </a:extLst>
          </p:cNvPr>
          <p:cNvSpPr txBox="1">
            <a:spLocks noGrp="1" noRot="1" noChangeAspect="1" noChangeArrowheads="1"/>
          </p:cNvSpPr>
          <p:nvPr>
            <p:ph type="sldImg"/>
          </p:nvPr>
        </p:nvSpPr>
        <p:spPr bwMode="auto">
          <a:xfrm>
            <a:off x="904875" y="741363"/>
            <a:ext cx="4933950" cy="370046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3490" name="Text Box 2">
            <a:extLst>
              <a:ext uri="{FF2B5EF4-FFF2-40B4-BE49-F238E27FC236}">
                <a16:creationId xmlns:a16="http://schemas.microsoft.com/office/drawing/2014/main" id="{B604DA37-6A85-49F9-B6E1-235A8DA2598C}"/>
              </a:ext>
            </a:extLst>
          </p:cNvPr>
          <p:cNvSpPr txBox="1">
            <a:spLocks noChangeArrowheads="1"/>
          </p:cNvSpPr>
          <p:nvPr/>
        </p:nvSpPr>
        <p:spPr bwMode="auto">
          <a:xfrm>
            <a:off x="673100" y="4689475"/>
            <a:ext cx="5395913" cy="4441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3491" name="Text Box 3">
            <a:extLst>
              <a:ext uri="{FF2B5EF4-FFF2-40B4-BE49-F238E27FC236}">
                <a16:creationId xmlns:a16="http://schemas.microsoft.com/office/drawing/2014/main" id="{D7C3845F-D833-4697-B51C-7FE07DD0416F}"/>
              </a:ext>
            </a:extLst>
          </p:cNvPr>
          <p:cNvSpPr txBox="1">
            <a:spLocks noChangeArrowheads="1"/>
          </p:cNvSpPr>
          <p:nvPr/>
        </p:nvSpPr>
        <p:spPr bwMode="auto">
          <a:xfrm>
            <a:off x="3819525" y="9377363"/>
            <a:ext cx="2921000" cy="49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r" eaLnBrk="1" hangingPunct="1">
              <a:buClrTx/>
              <a:buFontTx/>
              <a:buNone/>
            </a:pPr>
            <a:fld id="{8A3C998F-BCB6-47AF-8003-193318684586}" type="slidenum">
              <a:rPr lang="en-US" altLang="en-US" sz="1200"/>
              <a:pPr algn="r" eaLnBrk="1" hangingPunct="1">
                <a:buClrTx/>
                <a:buFontTx/>
                <a:buNone/>
              </a:pPr>
              <a:t>23</a:t>
            </a:fld>
            <a:endParaRPr lang="en-US" altLang="en-US"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11">
            <a:extLst>
              <a:ext uri="{FF2B5EF4-FFF2-40B4-BE49-F238E27FC236}">
                <a16:creationId xmlns:a16="http://schemas.microsoft.com/office/drawing/2014/main" id="{8329CDCE-40AC-419B-8C08-3AE8EB9BE941}"/>
              </a:ext>
            </a:extLst>
          </p:cNvPr>
          <p:cNvSpPr>
            <a:spLocks noGrp="1" noChangeArrowheads="1"/>
          </p:cNvSpPr>
          <p:nvPr>
            <p:ph type="sldNum"/>
          </p:nvPr>
        </p:nvSpPr>
        <p:spPr>
          <a:ln/>
        </p:spPr>
        <p:txBody>
          <a:bodyPr/>
          <a:lstStyle/>
          <a:p>
            <a:fld id="{C7966543-FFF8-479B-8F8C-ED2E5CD6D82A}" type="slidenum">
              <a:rPr lang="en-US" altLang="en-US"/>
              <a:pPr/>
              <a:t>24</a:t>
            </a:fld>
            <a:endParaRPr lang="en-US" altLang="en-US"/>
          </a:p>
        </p:txBody>
      </p:sp>
      <p:sp>
        <p:nvSpPr>
          <p:cNvPr id="64513" name="Rectangle 1">
            <a:extLst>
              <a:ext uri="{FF2B5EF4-FFF2-40B4-BE49-F238E27FC236}">
                <a16:creationId xmlns:a16="http://schemas.microsoft.com/office/drawing/2014/main" id="{24A596C4-FC1E-4A61-94EA-E6936B355B51}"/>
              </a:ext>
            </a:extLst>
          </p:cNvPr>
          <p:cNvSpPr txBox="1">
            <a:spLocks noGrp="1" noRot="1" noChangeAspect="1" noChangeArrowheads="1"/>
          </p:cNvSpPr>
          <p:nvPr>
            <p:ph type="sldImg"/>
          </p:nvPr>
        </p:nvSpPr>
        <p:spPr bwMode="auto">
          <a:xfrm>
            <a:off x="904875" y="741363"/>
            <a:ext cx="4933950" cy="370046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4514" name="Text Box 2">
            <a:extLst>
              <a:ext uri="{FF2B5EF4-FFF2-40B4-BE49-F238E27FC236}">
                <a16:creationId xmlns:a16="http://schemas.microsoft.com/office/drawing/2014/main" id="{41D7914A-3C3B-409C-993D-85A79D9F20F1}"/>
              </a:ext>
            </a:extLst>
          </p:cNvPr>
          <p:cNvSpPr txBox="1">
            <a:spLocks noChangeArrowheads="1"/>
          </p:cNvSpPr>
          <p:nvPr/>
        </p:nvSpPr>
        <p:spPr bwMode="auto">
          <a:xfrm>
            <a:off x="673100" y="4689475"/>
            <a:ext cx="5395913" cy="4441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4515" name="Text Box 3">
            <a:extLst>
              <a:ext uri="{FF2B5EF4-FFF2-40B4-BE49-F238E27FC236}">
                <a16:creationId xmlns:a16="http://schemas.microsoft.com/office/drawing/2014/main" id="{A0AA59A1-9D87-4ADA-AE1A-93BCC13D4466}"/>
              </a:ext>
            </a:extLst>
          </p:cNvPr>
          <p:cNvSpPr txBox="1">
            <a:spLocks noChangeArrowheads="1"/>
          </p:cNvSpPr>
          <p:nvPr/>
        </p:nvSpPr>
        <p:spPr bwMode="auto">
          <a:xfrm>
            <a:off x="3819525" y="9377363"/>
            <a:ext cx="2921000" cy="49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r" eaLnBrk="1" hangingPunct="1">
              <a:buClrTx/>
              <a:buFontTx/>
              <a:buNone/>
            </a:pPr>
            <a:fld id="{2122118A-F93F-46EF-976E-23914BB91532}" type="slidenum">
              <a:rPr lang="en-US" altLang="en-US" sz="1200"/>
              <a:pPr algn="r" eaLnBrk="1" hangingPunct="1">
                <a:buClrTx/>
                <a:buFontTx/>
                <a:buNone/>
              </a:pPr>
              <a:t>24</a:t>
            </a:fld>
            <a:endParaRPr lang="en-US" altLang="en-US"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11">
            <a:extLst>
              <a:ext uri="{FF2B5EF4-FFF2-40B4-BE49-F238E27FC236}">
                <a16:creationId xmlns:a16="http://schemas.microsoft.com/office/drawing/2014/main" id="{9BF837BB-07C5-4263-A6DB-F54A5F4C15DB}"/>
              </a:ext>
            </a:extLst>
          </p:cNvPr>
          <p:cNvSpPr>
            <a:spLocks noGrp="1" noChangeArrowheads="1"/>
          </p:cNvSpPr>
          <p:nvPr>
            <p:ph type="sldNum"/>
          </p:nvPr>
        </p:nvSpPr>
        <p:spPr>
          <a:ln/>
        </p:spPr>
        <p:txBody>
          <a:bodyPr/>
          <a:lstStyle/>
          <a:p>
            <a:fld id="{9E5F1F24-566E-4545-B500-8388B178CE79}" type="slidenum">
              <a:rPr lang="en-US" altLang="en-US"/>
              <a:pPr/>
              <a:t>25</a:t>
            </a:fld>
            <a:endParaRPr lang="en-US" altLang="en-US"/>
          </a:p>
        </p:txBody>
      </p:sp>
      <p:sp>
        <p:nvSpPr>
          <p:cNvPr id="65537" name="Rectangle 1">
            <a:extLst>
              <a:ext uri="{FF2B5EF4-FFF2-40B4-BE49-F238E27FC236}">
                <a16:creationId xmlns:a16="http://schemas.microsoft.com/office/drawing/2014/main" id="{E48CCF0D-EF71-4218-AB45-C740D0AADF60}"/>
              </a:ext>
            </a:extLst>
          </p:cNvPr>
          <p:cNvSpPr txBox="1">
            <a:spLocks noGrp="1" noRot="1" noChangeAspect="1" noChangeArrowheads="1"/>
          </p:cNvSpPr>
          <p:nvPr>
            <p:ph type="sldImg"/>
          </p:nvPr>
        </p:nvSpPr>
        <p:spPr bwMode="auto">
          <a:xfrm>
            <a:off x="904875" y="741363"/>
            <a:ext cx="4933950" cy="370046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5538" name="Text Box 2">
            <a:extLst>
              <a:ext uri="{FF2B5EF4-FFF2-40B4-BE49-F238E27FC236}">
                <a16:creationId xmlns:a16="http://schemas.microsoft.com/office/drawing/2014/main" id="{11B76A81-928D-4384-8DF5-89DBC2799417}"/>
              </a:ext>
            </a:extLst>
          </p:cNvPr>
          <p:cNvSpPr txBox="1">
            <a:spLocks noChangeArrowheads="1"/>
          </p:cNvSpPr>
          <p:nvPr/>
        </p:nvSpPr>
        <p:spPr bwMode="auto">
          <a:xfrm>
            <a:off x="673100" y="4689475"/>
            <a:ext cx="5395913" cy="4441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5539" name="Text Box 3">
            <a:extLst>
              <a:ext uri="{FF2B5EF4-FFF2-40B4-BE49-F238E27FC236}">
                <a16:creationId xmlns:a16="http://schemas.microsoft.com/office/drawing/2014/main" id="{7C71265C-B81F-4CDB-A1DF-7E0EB2C70C08}"/>
              </a:ext>
            </a:extLst>
          </p:cNvPr>
          <p:cNvSpPr txBox="1">
            <a:spLocks noChangeArrowheads="1"/>
          </p:cNvSpPr>
          <p:nvPr/>
        </p:nvSpPr>
        <p:spPr bwMode="auto">
          <a:xfrm>
            <a:off x="3819525" y="9377363"/>
            <a:ext cx="2921000" cy="49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r" eaLnBrk="1" hangingPunct="1">
              <a:buClrTx/>
              <a:buFontTx/>
              <a:buNone/>
            </a:pPr>
            <a:fld id="{981A86EC-35E8-4819-8A77-3F0A1C2E5C39}" type="slidenum">
              <a:rPr lang="en-US" altLang="en-US" sz="1200"/>
              <a:pPr algn="r" eaLnBrk="1" hangingPunct="1">
                <a:buClrTx/>
                <a:buFontTx/>
                <a:buNone/>
              </a:pPr>
              <a:t>25</a:t>
            </a:fld>
            <a:endParaRPr lang="en-US" altLang="en-US"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11">
            <a:extLst>
              <a:ext uri="{FF2B5EF4-FFF2-40B4-BE49-F238E27FC236}">
                <a16:creationId xmlns:a16="http://schemas.microsoft.com/office/drawing/2014/main" id="{2AF401FF-E9BA-4E61-8FE7-39DF4BB253B2}"/>
              </a:ext>
            </a:extLst>
          </p:cNvPr>
          <p:cNvSpPr>
            <a:spLocks noGrp="1" noChangeArrowheads="1"/>
          </p:cNvSpPr>
          <p:nvPr>
            <p:ph type="sldNum"/>
          </p:nvPr>
        </p:nvSpPr>
        <p:spPr>
          <a:ln/>
        </p:spPr>
        <p:txBody>
          <a:bodyPr/>
          <a:lstStyle/>
          <a:p>
            <a:fld id="{75BF7603-DEC7-40C4-A9F7-9F75E02AB442}" type="slidenum">
              <a:rPr lang="en-US" altLang="en-US"/>
              <a:pPr/>
              <a:t>26</a:t>
            </a:fld>
            <a:endParaRPr lang="en-US" altLang="en-US"/>
          </a:p>
        </p:txBody>
      </p:sp>
      <p:sp>
        <p:nvSpPr>
          <p:cNvPr id="66561" name="Rectangle 1">
            <a:extLst>
              <a:ext uri="{FF2B5EF4-FFF2-40B4-BE49-F238E27FC236}">
                <a16:creationId xmlns:a16="http://schemas.microsoft.com/office/drawing/2014/main" id="{F27CD77F-8B08-44A4-AA70-AE70A0E45C1F}"/>
              </a:ext>
            </a:extLst>
          </p:cNvPr>
          <p:cNvSpPr txBox="1">
            <a:spLocks noGrp="1" noRot="1" noChangeAspect="1" noChangeArrowheads="1"/>
          </p:cNvSpPr>
          <p:nvPr>
            <p:ph type="sldImg"/>
          </p:nvPr>
        </p:nvSpPr>
        <p:spPr bwMode="auto">
          <a:xfrm>
            <a:off x="904875" y="741363"/>
            <a:ext cx="4933950" cy="370046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6562" name="Text Box 2">
            <a:extLst>
              <a:ext uri="{FF2B5EF4-FFF2-40B4-BE49-F238E27FC236}">
                <a16:creationId xmlns:a16="http://schemas.microsoft.com/office/drawing/2014/main" id="{6F27E3CD-E150-4CA8-B019-24ADFD5DF04C}"/>
              </a:ext>
            </a:extLst>
          </p:cNvPr>
          <p:cNvSpPr txBox="1">
            <a:spLocks noChangeArrowheads="1"/>
          </p:cNvSpPr>
          <p:nvPr/>
        </p:nvSpPr>
        <p:spPr bwMode="auto">
          <a:xfrm>
            <a:off x="673100" y="4689475"/>
            <a:ext cx="5395913" cy="4441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6563" name="Text Box 3">
            <a:extLst>
              <a:ext uri="{FF2B5EF4-FFF2-40B4-BE49-F238E27FC236}">
                <a16:creationId xmlns:a16="http://schemas.microsoft.com/office/drawing/2014/main" id="{4084ABEF-D849-489F-9F07-2447C073CD5C}"/>
              </a:ext>
            </a:extLst>
          </p:cNvPr>
          <p:cNvSpPr txBox="1">
            <a:spLocks noChangeArrowheads="1"/>
          </p:cNvSpPr>
          <p:nvPr/>
        </p:nvSpPr>
        <p:spPr bwMode="auto">
          <a:xfrm>
            <a:off x="3819525" y="9377363"/>
            <a:ext cx="2921000" cy="49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r" eaLnBrk="1" hangingPunct="1">
              <a:buClrTx/>
              <a:buFontTx/>
              <a:buNone/>
            </a:pPr>
            <a:fld id="{5733F1E1-3750-4B58-AEB9-73CEA8260E85}" type="slidenum">
              <a:rPr lang="en-US" altLang="en-US" sz="1200"/>
              <a:pPr algn="r" eaLnBrk="1" hangingPunct="1">
                <a:buClrTx/>
                <a:buFontTx/>
                <a:buNone/>
              </a:pPr>
              <a:t>26</a:t>
            </a:fld>
            <a:endParaRPr lang="en-US" altLang="en-US"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11">
            <a:extLst>
              <a:ext uri="{FF2B5EF4-FFF2-40B4-BE49-F238E27FC236}">
                <a16:creationId xmlns:a16="http://schemas.microsoft.com/office/drawing/2014/main" id="{8B8E7765-5E54-46D9-8EFB-4076DC0DCAC0}"/>
              </a:ext>
            </a:extLst>
          </p:cNvPr>
          <p:cNvSpPr>
            <a:spLocks noGrp="1" noChangeArrowheads="1"/>
          </p:cNvSpPr>
          <p:nvPr>
            <p:ph type="sldNum"/>
          </p:nvPr>
        </p:nvSpPr>
        <p:spPr>
          <a:ln/>
        </p:spPr>
        <p:txBody>
          <a:bodyPr/>
          <a:lstStyle/>
          <a:p>
            <a:fld id="{6312E082-55B0-4761-8913-F7B09F84C6F0}" type="slidenum">
              <a:rPr lang="en-US" altLang="en-US"/>
              <a:pPr/>
              <a:t>27</a:t>
            </a:fld>
            <a:endParaRPr lang="en-US" altLang="en-US"/>
          </a:p>
        </p:txBody>
      </p:sp>
      <p:sp>
        <p:nvSpPr>
          <p:cNvPr id="67585" name="Rectangle 1">
            <a:extLst>
              <a:ext uri="{FF2B5EF4-FFF2-40B4-BE49-F238E27FC236}">
                <a16:creationId xmlns:a16="http://schemas.microsoft.com/office/drawing/2014/main" id="{17D22926-1938-43A3-B0EC-68CD81CD0AE3}"/>
              </a:ext>
            </a:extLst>
          </p:cNvPr>
          <p:cNvSpPr txBox="1">
            <a:spLocks noGrp="1" noRot="1" noChangeAspect="1" noChangeArrowheads="1"/>
          </p:cNvSpPr>
          <p:nvPr>
            <p:ph type="sldImg"/>
          </p:nvPr>
        </p:nvSpPr>
        <p:spPr bwMode="auto">
          <a:xfrm>
            <a:off x="904875" y="741363"/>
            <a:ext cx="4933950" cy="370046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7586" name="Text Box 2">
            <a:extLst>
              <a:ext uri="{FF2B5EF4-FFF2-40B4-BE49-F238E27FC236}">
                <a16:creationId xmlns:a16="http://schemas.microsoft.com/office/drawing/2014/main" id="{8660E9DE-785C-4D49-A6A7-9900F6CECDAE}"/>
              </a:ext>
            </a:extLst>
          </p:cNvPr>
          <p:cNvSpPr txBox="1">
            <a:spLocks noChangeArrowheads="1"/>
          </p:cNvSpPr>
          <p:nvPr/>
        </p:nvSpPr>
        <p:spPr bwMode="auto">
          <a:xfrm>
            <a:off x="673100" y="4689475"/>
            <a:ext cx="5395913" cy="4441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7587" name="Text Box 3">
            <a:extLst>
              <a:ext uri="{FF2B5EF4-FFF2-40B4-BE49-F238E27FC236}">
                <a16:creationId xmlns:a16="http://schemas.microsoft.com/office/drawing/2014/main" id="{FDB31BD9-2831-44B2-A2B3-6D2EF8870767}"/>
              </a:ext>
            </a:extLst>
          </p:cNvPr>
          <p:cNvSpPr txBox="1">
            <a:spLocks noChangeArrowheads="1"/>
          </p:cNvSpPr>
          <p:nvPr/>
        </p:nvSpPr>
        <p:spPr bwMode="auto">
          <a:xfrm>
            <a:off x="3819525" y="9377363"/>
            <a:ext cx="2921000" cy="49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r" eaLnBrk="1" hangingPunct="1">
              <a:buClrTx/>
              <a:buFontTx/>
              <a:buNone/>
            </a:pPr>
            <a:fld id="{625933AC-D2FF-4C28-847F-6A8618A8ABA3}" type="slidenum">
              <a:rPr lang="en-US" altLang="en-US" sz="1200"/>
              <a:pPr algn="r" eaLnBrk="1" hangingPunct="1">
                <a:buClrTx/>
                <a:buFontTx/>
                <a:buNone/>
              </a:pPr>
              <a:t>27</a:t>
            </a:fld>
            <a:endParaRPr lang="en-US" altLang="en-US"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11">
            <a:extLst>
              <a:ext uri="{FF2B5EF4-FFF2-40B4-BE49-F238E27FC236}">
                <a16:creationId xmlns:a16="http://schemas.microsoft.com/office/drawing/2014/main" id="{9EEB872F-A5A2-4D96-821A-C8C720570CED}"/>
              </a:ext>
            </a:extLst>
          </p:cNvPr>
          <p:cNvSpPr>
            <a:spLocks noGrp="1" noChangeArrowheads="1"/>
          </p:cNvSpPr>
          <p:nvPr>
            <p:ph type="sldNum"/>
          </p:nvPr>
        </p:nvSpPr>
        <p:spPr>
          <a:ln/>
        </p:spPr>
        <p:txBody>
          <a:bodyPr/>
          <a:lstStyle/>
          <a:p>
            <a:fld id="{B3AF883A-560F-4B87-BB94-37C311889A72}" type="slidenum">
              <a:rPr lang="en-US" altLang="en-US"/>
              <a:pPr/>
              <a:t>28</a:t>
            </a:fld>
            <a:endParaRPr lang="en-US" altLang="en-US"/>
          </a:p>
        </p:txBody>
      </p:sp>
      <p:sp>
        <p:nvSpPr>
          <p:cNvPr id="68609" name="Rectangle 1">
            <a:extLst>
              <a:ext uri="{FF2B5EF4-FFF2-40B4-BE49-F238E27FC236}">
                <a16:creationId xmlns:a16="http://schemas.microsoft.com/office/drawing/2014/main" id="{ADBCC8AC-4AF4-497F-9C74-2A21AA967ABA}"/>
              </a:ext>
            </a:extLst>
          </p:cNvPr>
          <p:cNvSpPr txBox="1">
            <a:spLocks noGrp="1" noRot="1" noChangeAspect="1" noChangeArrowheads="1"/>
          </p:cNvSpPr>
          <p:nvPr>
            <p:ph type="sldImg"/>
          </p:nvPr>
        </p:nvSpPr>
        <p:spPr bwMode="auto">
          <a:xfrm>
            <a:off x="904875" y="741363"/>
            <a:ext cx="4933950" cy="370046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8610" name="Text Box 2">
            <a:extLst>
              <a:ext uri="{FF2B5EF4-FFF2-40B4-BE49-F238E27FC236}">
                <a16:creationId xmlns:a16="http://schemas.microsoft.com/office/drawing/2014/main" id="{BF366265-5EE6-40C0-A24F-4853B0AC6120}"/>
              </a:ext>
            </a:extLst>
          </p:cNvPr>
          <p:cNvSpPr txBox="1">
            <a:spLocks noChangeArrowheads="1"/>
          </p:cNvSpPr>
          <p:nvPr/>
        </p:nvSpPr>
        <p:spPr bwMode="auto">
          <a:xfrm>
            <a:off x="673100" y="4689475"/>
            <a:ext cx="5395913" cy="4441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8611" name="Text Box 3">
            <a:extLst>
              <a:ext uri="{FF2B5EF4-FFF2-40B4-BE49-F238E27FC236}">
                <a16:creationId xmlns:a16="http://schemas.microsoft.com/office/drawing/2014/main" id="{E27D60DD-EAB4-448C-8BD1-A4F77C32639E}"/>
              </a:ext>
            </a:extLst>
          </p:cNvPr>
          <p:cNvSpPr txBox="1">
            <a:spLocks noChangeArrowheads="1"/>
          </p:cNvSpPr>
          <p:nvPr/>
        </p:nvSpPr>
        <p:spPr bwMode="auto">
          <a:xfrm>
            <a:off x="3819525" y="9377363"/>
            <a:ext cx="2921000" cy="49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r" eaLnBrk="1" hangingPunct="1">
              <a:buClrTx/>
              <a:buFontTx/>
              <a:buNone/>
            </a:pPr>
            <a:fld id="{CD6632CB-2CD3-4DEC-AAA8-D49AFB422679}" type="slidenum">
              <a:rPr lang="en-US" altLang="en-US" sz="1200"/>
              <a:pPr algn="r" eaLnBrk="1" hangingPunct="1">
                <a:buClrTx/>
                <a:buFontTx/>
                <a:buNone/>
              </a:pPr>
              <a:t>28</a:t>
            </a:fld>
            <a:endParaRPr lang="en-US" altLang="en-US" sz="12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11">
            <a:extLst>
              <a:ext uri="{FF2B5EF4-FFF2-40B4-BE49-F238E27FC236}">
                <a16:creationId xmlns:a16="http://schemas.microsoft.com/office/drawing/2014/main" id="{01B1429D-54BB-42C2-A8E0-B761CCB6923C}"/>
              </a:ext>
            </a:extLst>
          </p:cNvPr>
          <p:cNvSpPr>
            <a:spLocks noGrp="1" noChangeArrowheads="1"/>
          </p:cNvSpPr>
          <p:nvPr>
            <p:ph type="sldNum"/>
          </p:nvPr>
        </p:nvSpPr>
        <p:spPr>
          <a:ln/>
        </p:spPr>
        <p:txBody>
          <a:bodyPr/>
          <a:lstStyle/>
          <a:p>
            <a:fld id="{173A7A31-4972-48A9-AA44-41691AD729EC}" type="slidenum">
              <a:rPr lang="en-US" altLang="en-US"/>
              <a:pPr/>
              <a:t>29</a:t>
            </a:fld>
            <a:endParaRPr lang="en-US" altLang="en-US"/>
          </a:p>
        </p:txBody>
      </p:sp>
      <p:sp>
        <p:nvSpPr>
          <p:cNvPr id="69633" name="Rectangle 1">
            <a:extLst>
              <a:ext uri="{FF2B5EF4-FFF2-40B4-BE49-F238E27FC236}">
                <a16:creationId xmlns:a16="http://schemas.microsoft.com/office/drawing/2014/main" id="{3A184859-C35E-41ED-A4CC-3948502BA746}"/>
              </a:ext>
            </a:extLst>
          </p:cNvPr>
          <p:cNvSpPr txBox="1">
            <a:spLocks noGrp="1" noRot="1" noChangeAspect="1" noChangeArrowheads="1"/>
          </p:cNvSpPr>
          <p:nvPr>
            <p:ph type="sldImg"/>
          </p:nvPr>
        </p:nvSpPr>
        <p:spPr bwMode="auto">
          <a:xfrm>
            <a:off x="904875" y="741363"/>
            <a:ext cx="4933950" cy="370046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9634" name="Text Box 2">
            <a:extLst>
              <a:ext uri="{FF2B5EF4-FFF2-40B4-BE49-F238E27FC236}">
                <a16:creationId xmlns:a16="http://schemas.microsoft.com/office/drawing/2014/main" id="{B9ACC1BC-2B80-4D81-9F27-E5B3FA954D32}"/>
              </a:ext>
            </a:extLst>
          </p:cNvPr>
          <p:cNvSpPr txBox="1">
            <a:spLocks noChangeArrowheads="1"/>
          </p:cNvSpPr>
          <p:nvPr/>
        </p:nvSpPr>
        <p:spPr bwMode="auto">
          <a:xfrm>
            <a:off x="673100" y="4689475"/>
            <a:ext cx="5395913" cy="4441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9635" name="Text Box 3">
            <a:extLst>
              <a:ext uri="{FF2B5EF4-FFF2-40B4-BE49-F238E27FC236}">
                <a16:creationId xmlns:a16="http://schemas.microsoft.com/office/drawing/2014/main" id="{555BCEE6-C835-40F6-A26A-D264E68F100A}"/>
              </a:ext>
            </a:extLst>
          </p:cNvPr>
          <p:cNvSpPr txBox="1">
            <a:spLocks noChangeArrowheads="1"/>
          </p:cNvSpPr>
          <p:nvPr/>
        </p:nvSpPr>
        <p:spPr bwMode="auto">
          <a:xfrm>
            <a:off x="3819525" y="9377363"/>
            <a:ext cx="2921000" cy="49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r" eaLnBrk="1" hangingPunct="1">
              <a:buClrTx/>
              <a:buFontTx/>
              <a:buNone/>
            </a:pPr>
            <a:fld id="{6A4575C7-AE7C-4E3F-9186-2BB844AEDE69}" type="slidenum">
              <a:rPr lang="en-US" altLang="en-US" sz="1200"/>
              <a:pPr algn="r" eaLnBrk="1" hangingPunct="1">
                <a:buClrTx/>
                <a:buFontTx/>
                <a:buNone/>
              </a:pPr>
              <a:t>29</a:t>
            </a:fld>
            <a:endParaRPr lang="en-US"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1">
            <a:extLst>
              <a:ext uri="{FF2B5EF4-FFF2-40B4-BE49-F238E27FC236}">
                <a16:creationId xmlns:a16="http://schemas.microsoft.com/office/drawing/2014/main" id="{83FBA215-D101-4D44-83AB-CB7BF6F9EEDD}"/>
              </a:ext>
            </a:extLst>
          </p:cNvPr>
          <p:cNvSpPr>
            <a:spLocks noGrp="1" noChangeArrowheads="1"/>
          </p:cNvSpPr>
          <p:nvPr>
            <p:ph type="sldNum"/>
          </p:nvPr>
        </p:nvSpPr>
        <p:spPr>
          <a:ln/>
        </p:spPr>
        <p:txBody>
          <a:bodyPr/>
          <a:lstStyle/>
          <a:p>
            <a:fld id="{D7BCBFD5-3F8B-421A-B67B-780DF351C3E6}" type="slidenum">
              <a:rPr lang="en-US" altLang="en-US"/>
              <a:pPr/>
              <a:t>3</a:t>
            </a:fld>
            <a:endParaRPr lang="en-US" altLang="en-US"/>
          </a:p>
        </p:txBody>
      </p:sp>
      <p:sp>
        <p:nvSpPr>
          <p:cNvPr id="43009" name="Rectangle 1">
            <a:extLst>
              <a:ext uri="{FF2B5EF4-FFF2-40B4-BE49-F238E27FC236}">
                <a16:creationId xmlns:a16="http://schemas.microsoft.com/office/drawing/2014/main" id="{27816ECD-789E-438A-8E69-A880BE1DACE9}"/>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3010" name="Text Box 2">
            <a:extLst>
              <a:ext uri="{FF2B5EF4-FFF2-40B4-BE49-F238E27FC236}">
                <a16:creationId xmlns:a16="http://schemas.microsoft.com/office/drawing/2014/main" id="{405D059C-4090-4376-A016-A342E47AA380}"/>
              </a:ext>
            </a:extLst>
          </p:cNvPr>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11">
            <a:extLst>
              <a:ext uri="{FF2B5EF4-FFF2-40B4-BE49-F238E27FC236}">
                <a16:creationId xmlns:a16="http://schemas.microsoft.com/office/drawing/2014/main" id="{F32A6396-4E14-4F9D-9D02-F24A45FD5A71}"/>
              </a:ext>
            </a:extLst>
          </p:cNvPr>
          <p:cNvSpPr>
            <a:spLocks noGrp="1" noChangeArrowheads="1"/>
          </p:cNvSpPr>
          <p:nvPr>
            <p:ph type="sldNum"/>
          </p:nvPr>
        </p:nvSpPr>
        <p:spPr>
          <a:ln/>
        </p:spPr>
        <p:txBody>
          <a:bodyPr/>
          <a:lstStyle/>
          <a:p>
            <a:fld id="{18B8A122-319A-4744-A443-2D7F22A65BA1}" type="slidenum">
              <a:rPr lang="en-US" altLang="en-US"/>
              <a:pPr/>
              <a:t>30</a:t>
            </a:fld>
            <a:endParaRPr lang="en-US" altLang="en-US"/>
          </a:p>
        </p:txBody>
      </p:sp>
      <p:sp>
        <p:nvSpPr>
          <p:cNvPr id="70657" name="Rectangle 1">
            <a:extLst>
              <a:ext uri="{FF2B5EF4-FFF2-40B4-BE49-F238E27FC236}">
                <a16:creationId xmlns:a16="http://schemas.microsoft.com/office/drawing/2014/main" id="{FA8397D8-B17A-4B72-AE53-3FC392C6F2A2}"/>
              </a:ext>
            </a:extLst>
          </p:cNvPr>
          <p:cNvSpPr txBox="1">
            <a:spLocks noGrp="1" noRot="1" noChangeAspect="1" noChangeArrowheads="1"/>
          </p:cNvSpPr>
          <p:nvPr>
            <p:ph type="sldImg"/>
          </p:nvPr>
        </p:nvSpPr>
        <p:spPr bwMode="auto">
          <a:xfrm>
            <a:off x="904875" y="741363"/>
            <a:ext cx="4933950" cy="370046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0658" name="Text Box 2">
            <a:extLst>
              <a:ext uri="{FF2B5EF4-FFF2-40B4-BE49-F238E27FC236}">
                <a16:creationId xmlns:a16="http://schemas.microsoft.com/office/drawing/2014/main" id="{FB280168-3E32-477B-9510-EEF606419E87}"/>
              </a:ext>
            </a:extLst>
          </p:cNvPr>
          <p:cNvSpPr txBox="1">
            <a:spLocks noChangeArrowheads="1"/>
          </p:cNvSpPr>
          <p:nvPr/>
        </p:nvSpPr>
        <p:spPr bwMode="auto">
          <a:xfrm>
            <a:off x="673100" y="4689475"/>
            <a:ext cx="5395913" cy="4441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0659" name="Text Box 3">
            <a:extLst>
              <a:ext uri="{FF2B5EF4-FFF2-40B4-BE49-F238E27FC236}">
                <a16:creationId xmlns:a16="http://schemas.microsoft.com/office/drawing/2014/main" id="{CF5E4E82-DAA2-45D1-89A5-629F847D8763}"/>
              </a:ext>
            </a:extLst>
          </p:cNvPr>
          <p:cNvSpPr txBox="1">
            <a:spLocks noChangeArrowheads="1"/>
          </p:cNvSpPr>
          <p:nvPr/>
        </p:nvSpPr>
        <p:spPr bwMode="auto">
          <a:xfrm>
            <a:off x="3819525" y="9377363"/>
            <a:ext cx="2921000" cy="49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r" eaLnBrk="1" hangingPunct="1">
              <a:buClrTx/>
              <a:buFontTx/>
              <a:buNone/>
            </a:pPr>
            <a:fld id="{87515C2C-7C04-428E-8639-6DD9C9937AD6}" type="slidenum">
              <a:rPr lang="en-US" altLang="en-US" sz="1200"/>
              <a:pPr algn="r" eaLnBrk="1" hangingPunct="1">
                <a:buClrTx/>
                <a:buFontTx/>
                <a:buNone/>
              </a:pPr>
              <a:t>30</a:t>
            </a:fld>
            <a:endParaRPr lang="en-US" altLang="en-US" sz="12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11">
            <a:extLst>
              <a:ext uri="{FF2B5EF4-FFF2-40B4-BE49-F238E27FC236}">
                <a16:creationId xmlns:a16="http://schemas.microsoft.com/office/drawing/2014/main" id="{D2FDA75A-8C38-488A-BCDE-C88E976E7B3E}"/>
              </a:ext>
            </a:extLst>
          </p:cNvPr>
          <p:cNvSpPr>
            <a:spLocks noGrp="1" noChangeArrowheads="1"/>
          </p:cNvSpPr>
          <p:nvPr>
            <p:ph type="sldNum"/>
          </p:nvPr>
        </p:nvSpPr>
        <p:spPr>
          <a:ln/>
        </p:spPr>
        <p:txBody>
          <a:bodyPr/>
          <a:lstStyle/>
          <a:p>
            <a:fld id="{F279A360-252C-4452-BAE1-7F6504A027A3}" type="slidenum">
              <a:rPr lang="en-US" altLang="en-US"/>
              <a:pPr/>
              <a:t>31</a:t>
            </a:fld>
            <a:endParaRPr lang="en-US" altLang="en-US"/>
          </a:p>
        </p:txBody>
      </p:sp>
      <p:sp>
        <p:nvSpPr>
          <p:cNvPr id="71681" name="Rectangle 1">
            <a:extLst>
              <a:ext uri="{FF2B5EF4-FFF2-40B4-BE49-F238E27FC236}">
                <a16:creationId xmlns:a16="http://schemas.microsoft.com/office/drawing/2014/main" id="{2A73826E-BEF8-45ED-B5D4-6B1049C202A4}"/>
              </a:ext>
            </a:extLst>
          </p:cNvPr>
          <p:cNvSpPr txBox="1">
            <a:spLocks noGrp="1" noRot="1" noChangeAspect="1" noChangeArrowheads="1"/>
          </p:cNvSpPr>
          <p:nvPr>
            <p:ph type="sldImg"/>
          </p:nvPr>
        </p:nvSpPr>
        <p:spPr bwMode="auto">
          <a:xfrm>
            <a:off x="904875" y="741363"/>
            <a:ext cx="4933950" cy="370046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1682" name="Text Box 2">
            <a:extLst>
              <a:ext uri="{FF2B5EF4-FFF2-40B4-BE49-F238E27FC236}">
                <a16:creationId xmlns:a16="http://schemas.microsoft.com/office/drawing/2014/main" id="{FF92840D-00D4-4DF3-A51F-4B45148F8DEA}"/>
              </a:ext>
            </a:extLst>
          </p:cNvPr>
          <p:cNvSpPr txBox="1">
            <a:spLocks noChangeArrowheads="1"/>
          </p:cNvSpPr>
          <p:nvPr/>
        </p:nvSpPr>
        <p:spPr bwMode="auto">
          <a:xfrm>
            <a:off x="673100" y="4689475"/>
            <a:ext cx="5395913" cy="4441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1683" name="Text Box 3">
            <a:extLst>
              <a:ext uri="{FF2B5EF4-FFF2-40B4-BE49-F238E27FC236}">
                <a16:creationId xmlns:a16="http://schemas.microsoft.com/office/drawing/2014/main" id="{842EB2D3-6D9C-4CDF-8B79-1FB07B97F616}"/>
              </a:ext>
            </a:extLst>
          </p:cNvPr>
          <p:cNvSpPr txBox="1">
            <a:spLocks noChangeArrowheads="1"/>
          </p:cNvSpPr>
          <p:nvPr/>
        </p:nvSpPr>
        <p:spPr bwMode="auto">
          <a:xfrm>
            <a:off x="3819525" y="9377363"/>
            <a:ext cx="2921000" cy="49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r" eaLnBrk="1" hangingPunct="1">
              <a:buClrTx/>
              <a:buFontTx/>
              <a:buNone/>
            </a:pPr>
            <a:fld id="{F23F4E62-A066-40EB-BCFB-9C671718D347}" type="slidenum">
              <a:rPr lang="en-US" altLang="en-US" sz="1200"/>
              <a:pPr algn="r" eaLnBrk="1" hangingPunct="1">
                <a:buClrTx/>
                <a:buFontTx/>
                <a:buNone/>
              </a:pPr>
              <a:t>31</a:t>
            </a:fld>
            <a:endParaRPr lang="en-US" altLang="en-US"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11">
            <a:extLst>
              <a:ext uri="{FF2B5EF4-FFF2-40B4-BE49-F238E27FC236}">
                <a16:creationId xmlns:a16="http://schemas.microsoft.com/office/drawing/2014/main" id="{E37E4587-407A-4FBD-B541-10CC4C87DE83}"/>
              </a:ext>
            </a:extLst>
          </p:cNvPr>
          <p:cNvSpPr>
            <a:spLocks noGrp="1" noChangeArrowheads="1"/>
          </p:cNvSpPr>
          <p:nvPr>
            <p:ph type="sldNum"/>
          </p:nvPr>
        </p:nvSpPr>
        <p:spPr>
          <a:ln/>
        </p:spPr>
        <p:txBody>
          <a:bodyPr/>
          <a:lstStyle/>
          <a:p>
            <a:fld id="{088F1D49-2CDE-46D7-8452-F9846FBF1B53}" type="slidenum">
              <a:rPr lang="en-US" altLang="en-US"/>
              <a:pPr/>
              <a:t>32</a:t>
            </a:fld>
            <a:endParaRPr lang="en-US" altLang="en-US"/>
          </a:p>
        </p:txBody>
      </p:sp>
      <p:sp>
        <p:nvSpPr>
          <p:cNvPr id="72705" name="Rectangle 1">
            <a:extLst>
              <a:ext uri="{FF2B5EF4-FFF2-40B4-BE49-F238E27FC236}">
                <a16:creationId xmlns:a16="http://schemas.microsoft.com/office/drawing/2014/main" id="{CEED2F62-7B0E-4BF6-AAEA-4A4098D972A9}"/>
              </a:ext>
            </a:extLst>
          </p:cNvPr>
          <p:cNvSpPr txBox="1">
            <a:spLocks noGrp="1" noRot="1" noChangeAspect="1" noChangeArrowheads="1"/>
          </p:cNvSpPr>
          <p:nvPr>
            <p:ph type="sldImg"/>
          </p:nvPr>
        </p:nvSpPr>
        <p:spPr bwMode="auto">
          <a:xfrm>
            <a:off x="904875" y="741363"/>
            <a:ext cx="4933950" cy="370046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2706" name="Text Box 2">
            <a:extLst>
              <a:ext uri="{FF2B5EF4-FFF2-40B4-BE49-F238E27FC236}">
                <a16:creationId xmlns:a16="http://schemas.microsoft.com/office/drawing/2014/main" id="{579A99A4-61AA-494B-8B0C-9E327A4696BB}"/>
              </a:ext>
            </a:extLst>
          </p:cNvPr>
          <p:cNvSpPr txBox="1">
            <a:spLocks noChangeArrowheads="1"/>
          </p:cNvSpPr>
          <p:nvPr/>
        </p:nvSpPr>
        <p:spPr bwMode="auto">
          <a:xfrm>
            <a:off x="673100" y="4689475"/>
            <a:ext cx="5395913" cy="4441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2707" name="Text Box 3">
            <a:extLst>
              <a:ext uri="{FF2B5EF4-FFF2-40B4-BE49-F238E27FC236}">
                <a16:creationId xmlns:a16="http://schemas.microsoft.com/office/drawing/2014/main" id="{795ADFA2-D3B6-4C81-BF98-4062D3211AD9}"/>
              </a:ext>
            </a:extLst>
          </p:cNvPr>
          <p:cNvSpPr txBox="1">
            <a:spLocks noChangeArrowheads="1"/>
          </p:cNvSpPr>
          <p:nvPr/>
        </p:nvSpPr>
        <p:spPr bwMode="auto">
          <a:xfrm>
            <a:off x="3819525" y="9377363"/>
            <a:ext cx="2921000" cy="49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r" eaLnBrk="1" hangingPunct="1">
              <a:buClrTx/>
              <a:buFontTx/>
              <a:buNone/>
            </a:pPr>
            <a:fld id="{90E4B3D7-8BB9-45D7-A605-2B1608177CA0}" type="slidenum">
              <a:rPr lang="en-US" altLang="en-US" sz="1200"/>
              <a:pPr algn="r" eaLnBrk="1" hangingPunct="1">
                <a:buClrTx/>
                <a:buFontTx/>
                <a:buNone/>
              </a:pPr>
              <a:t>32</a:t>
            </a:fld>
            <a:endParaRPr lang="en-US" altLang="en-US" sz="12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11">
            <a:extLst>
              <a:ext uri="{FF2B5EF4-FFF2-40B4-BE49-F238E27FC236}">
                <a16:creationId xmlns:a16="http://schemas.microsoft.com/office/drawing/2014/main" id="{B679EF81-F375-4D2A-BFDA-D1F66EFB9791}"/>
              </a:ext>
            </a:extLst>
          </p:cNvPr>
          <p:cNvSpPr>
            <a:spLocks noGrp="1" noChangeArrowheads="1"/>
          </p:cNvSpPr>
          <p:nvPr>
            <p:ph type="sldNum"/>
          </p:nvPr>
        </p:nvSpPr>
        <p:spPr>
          <a:ln/>
        </p:spPr>
        <p:txBody>
          <a:bodyPr/>
          <a:lstStyle/>
          <a:p>
            <a:fld id="{9C993EE0-F44C-4E53-9D58-BBE1344D97BE}" type="slidenum">
              <a:rPr lang="en-US" altLang="en-US"/>
              <a:pPr/>
              <a:t>33</a:t>
            </a:fld>
            <a:endParaRPr lang="en-US" altLang="en-US"/>
          </a:p>
        </p:txBody>
      </p:sp>
      <p:sp>
        <p:nvSpPr>
          <p:cNvPr id="73729" name="Rectangle 1">
            <a:extLst>
              <a:ext uri="{FF2B5EF4-FFF2-40B4-BE49-F238E27FC236}">
                <a16:creationId xmlns:a16="http://schemas.microsoft.com/office/drawing/2014/main" id="{1F5A6045-A6C4-4FCB-9AC5-53AD8C4B5816}"/>
              </a:ext>
            </a:extLst>
          </p:cNvPr>
          <p:cNvSpPr txBox="1">
            <a:spLocks noGrp="1" noRot="1" noChangeAspect="1" noChangeArrowheads="1"/>
          </p:cNvSpPr>
          <p:nvPr>
            <p:ph type="sldImg"/>
          </p:nvPr>
        </p:nvSpPr>
        <p:spPr bwMode="auto">
          <a:xfrm>
            <a:off x="904875" y="741363"/>
            <a:ext cx="4933950" cy="370046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3730" name="Text Box 2">
            <a:extLst>
              <a:ext uri="{FF2B5EF4-FFF2-40B4-BE49-F238E27FC236}">
                <a16:creationId xmlns:a16="http://schemas.microsoft.com/office/drawing/2014/main" id="{4436DEE7-7F5D-46B6-A90D-B87677BB416E}"/>
              </a:ext>
            </a:extLst>
          </p:cNvPr>
          <p:cNvSpPr txBox="1">
            <a:spLocks noChangeArrowheads="1"/>
          </p:cNvSpPr>
          <p:nvPr/>
        </p:nvSpPr>
        <p:spPr bwMode="auto">
          <a:xfrm>
            <a:off x="673100" y="4689475"/>
            <a:ext cx="5395913" cy="4441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3731" name="Text Box 3">
            <a:extLst>
              <a:ext uri="{FF2B5EF4-FFF2-40B4-BE49-F238E27FC236}">
                <a16:creationId xmlns:a16="http://schemas.microsoft.com/office/drawing/2014/main" id="{5B0C1661-A827-485C-BF2E-9934442E1E11}"/>
              </a:ext>
            </a:extLst>
          </p:cNvPr>
          <p:cNvSpPr txBox="1">
            <a:spLocks noChangeArrowheads="1"/>
          </p:cNvSpPr>
          <p:nvPr/>
        </p:nvSpPr>
        <p:spPr bwMode="auto">
          <a:xfrm>
            <a:off x="3819525" y="9377363"/>
            <a:ext cx="2921000" cy="49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r" eaLnBrk="1" hangingPunct="1">
              <a:buClrTx/>
              <a:buFontTx/>
              <a:buNone/>
            </a:pPr>
            <a:fld id="{E2FE79C3-13DE-423A-A0F2-9F3C44109BCE}" type="slidenum">
              <a:rPr lang="en-US" altLang="en-US" sz="1200"/>
              <a:pPr algn="r" eaLnBrk="1" hangingPunct="1">
                <a:buClrTx/>
                <a:buFontTx/>
                <a:buNone/>
              </a:pPr>
              <a:t>33</a:t>
            </a:fld>
            <a:endParaRPr lang="en-US" altLang="en-US" sz="12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11">
            <a:extLst>
              <a:ext uri="{FF2B5EF4-FFF2-40B4-BE49-F238E27FC236}">
                <a16:creationId xmlns:a16="http://schemas.microsoft.com/office/drawing/2014/main" id="{A73415BB-3721-4D93-AF96-6576C0C70BD0}"/>
              </a:ext>
            </a:extLst>
          </p:cNvPr>
          <p:cNvSpPr>
            <a:spLocks noGrp="1" noChangeArrowheads="1"/>
          </p:cNvSpPr>
          <p:nvPr>
            <p:ph type="sldNum"/>
          </p:nvPr>
        </p:nvSpPr>
        <p:spPr>
          <a:ln/>
        </p:spPr>
        <p:txBody>
          <a:bodyPr/>
          <a:lstStyle/>
          <a:p>
            <a:fld id="{FD0561A6-1E09-482C-B481-8A981335B070}" type="slidenum">
              <a:rPr lang="en-US" altLang="en-US"/>
              <a:pPr/>
              <a:t>34</a:t>
            </a:fld>
            <a:endParaRPr lang="en-US" altLang="en-US"/>
          </a:p>
        </p:txBody>
      </p:sp>
      <p:sp>
        <p:nvSpPr>
          <p:cNvPr id="74753" name="Rectangle 1">
            <a:extLst>
              <a:ext uri="{FF2B5EF4-FFF2-40B4-BE49-F238E27FC236}">
                <a16:creationId xmlns:a16="http://schemas.microsoft.com/office/drawing/2014/main" id="{71095E41-27BA-4C0D-AC97-209090505200}"/>
              </a:ext>
            </a:extLst>
          </p:cNvPr>
          <p:cNvSpPr txBox="1">
            <a:spLocks noGrp="1" noRot="1" noChangeAspect="1" noChangeArrowheads="1"/>
          </p:cNvSpPr>
          <p:nvPr>
            <p:ph type="sldImg"/>
          </p:nvPr>
        </p:nvSpPr>
        <p:spPr bwMode="auto">
          <a:xfrm>
            <a:off x="904875" y="741363"/>
            <a:ext cx="4933950" cy="370046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4754" name="Text Box 2">
            <a:extLst>
              <a:ext uri="{FF2B5EF4-FFF2-40B4-BE49-F238E27FC236}">
                <a16:creationId xmlns:a16="http://schemas.microsoft.com/office/drawing/2014/main" id="{303BB9D0-A457-4478-8E95-065537C0C333}"/>
              </a:ext>
            </a:extLst>
          </p:cNvPr>
          <p:cNvSpPr txBox="1">
            <a:spLocks noChangeArrowheads="1"/>
          </p:cNvSpPr>
          <p:nvPr/>
        </p:nvSpPr>
        <p:spPr bwMode="auto">
          <a:xfrm>
            <a:off x="673100" y="4689475"/>
            <a:ext cx="5395913" cy="4441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4755" name="Text Box 3">
            <a:extLst>
              <a:ext uri="{FF2B5EF4-FFF2-40B4-BE49-F238E27FC236}">
                <a16:creationId xmlns:a16="http://schemas.microsoft.com/office/drawing/2014/main" id="{C8A6E572-0823-46A5-9E28-9E3862F33AF8}"/>
              </a:ext>
            </a:extLst>
          </p:cNvPr>
          <p:cNvSpPr txBox="1">
            <a:spLocks noChangeArrowheads="1"/>
          </p:cNvSpPr>
          <p:nvPr/>
        </p:nvSpPr>
        <p:spPr bwMode="auto">
          <a:xfrm>
            <a:off x="3819525" y="9377363"/>
            <a:ext cx="2921000" cy="49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r" eaLnBrk="1" hangingPunct="1">
              <a:buClrTx/>
              <a:buFontTx/>
              <a:buNone/>
            </a:pPr>
            <a:fld id="{3C8FDD05-6380-4317-B43C-C00A6B38BF40}" type="slidenum">
              <a:rPr lang="en-US" altLang="en-US" sz="1200"/>
              <a:pPr algn="r" eaLnBrk="1" hangingPunct="1">
                <a:buClrTx/>
                <a:buFontTx/>
                <a:buNone/>
              </a:pPr>
              <a:t>34</a:t>
            </a:fld>
            <a:endParaRPr lang="en-US" altLang="en-US" sz="12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11">
            <a:extLst>
              <a:ext uri="{FF2B5EF4-FFF2-40B4-BE49-F238E27FC236}">
                <a16:creationId xmlns:a16="http://schemas.microsoft.com/office/drawing/2014/main" id="{B1FAF85A-4F5B-4616-B68B-4B7DAC47D122}"/>
              </a:ext>
            </a:extLst>
          </p:cNvPr>
          <p:cNvSpPr>
            <a:spLocks noGrp="1" noChangeArrowheads="1"/>
          </p:cNvSpPr>
          <p:nvPr>
            <p:ph type="sldNum"/>
          </p:nvPr>
        </p:nvSpPr>
        <p:spPr>
          <a:ln/>
        </p:spPr>
        <p:txBody>
          <a:bodyPr/>
          <a:lstStyle/>
          <a:p>
            <a:fld id="{C828CFA8-99E9-4645-84A9-2833323D30DE}" type="slidenum">
              <a:rPr lang="en-US" altLang="en-US"/>
              <a:pPr/>
              <a:t>35</a:t>
            </a:fld>
            <a:endParaRPr lang="en-US" altLang="en-US"/>
          </a:p>
        </p:txBody>
      </p:sp>
      <p:sp>
        <p:nvSpPr>
          <p:cNvPr id="75777" name="Rectangle 1">
            <a:extLst>
              <a:ext uri="{FF2B5EF4-FFF2-40B4-BE49-F238E27FC236}">
                <a16:creationId xmlns:a16="http://schemas.microsoft.com/office/drawing/2014/main" id="{02FCA5A0-8992-43F8-94EE-976155FE279B}"/>
              </a:ext>
            </a:extLst>
          </p:cNvPr>
          <p:cNvSpPr txBox="1">
            <a:spLocks noGrp="1" noRot="1" noChangeAspect="1" noChangeArrowheads="1"/>
          </p:cNvSpPr>
          <p:nvPr>
            <p:ph type="sldImg"/>
          </p:nvPr>
        </p:nvSpPr>
        <p:spPr bwMode="auto">
          <a:xfrm>
            <a:off x="904875" y="741363"/>
            <a:ext cx="4933950" cy="370046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5778" name="Text Box 2">
            <a:extLst>
              <a:ext uri="{FF2B5EF4-FFF2-40B4-BE49-F238E27FC236}">
                <a16:creationId xmlns:a16="http://schemas.microsoft.com/office/drawing/2014/main" id="{D35AA099-14EB-4F8B-9271-D7125E3E9E45}"/>
              </a:ext>
            </a:extLst>
          </p:cNvPr>
          <p:cNvSpPr txBox="1">
            <a:spLocks noChangeArrowheads="1"/>
          </p:cNvSpPr>
          <p:nvPr/>
        </p:nvSpPr>
        <p:spPr bwMode="auto">
          <a:xfrm>
            <a:off x="673100" y="4689475"/>
            <a:ext cx="5395913" cy="4441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5779" name="Text Box 3">
            <a:extLst>
              <a:ext uri="{FF2B5EF4-FFF2-40B4-BE49-F238E27FC236}">
                <a16:creationId xmlns:a16="http://schemas.microsoft.com/office/drawing/2014/main" id="{9CD07BFD-5B1F-47FA-ABCE-FBB2FF767D98}"/>
              </a:ext>
            </a:extLst>
          </p:cNvPr>
          <p:cNvSpPr txBox="1">
            <a:spLocks noChangeArrowheads="1"/>
          </p:cNvSpPr>
          <p:nvPr/>
        </p:nvSpPr>
        <p:spPr bwMode="auto">
          <a:xfrm>
            <a:off x="3819525" y="9377363"/>
            <a:ext cx="2921000" cy="49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r" eaLnBrk="1" hangingPunct="1">
              <a:buClrTx/>
              <a:buFontTx/>
              <a:buNone/>
            </a:pPr>
            <a:fld id="{EFBE8092-5EDC-4A2B-924A-99DF7F7AB34E}" type="slidenum">
              <a:rPr lang="en-US" altLang="en-US" sz="1200"/>
              <a:pPr algn="r" eaLnBrk="1" hangingPunct="1">
                <a:buClrTx/>
                <a:buFontTx/>
                <a:buNone/>
              </a:pPr>
              <a:t>35</a:t>
            </a:fld>
            <a:endParaRPr lang="en-US" altLang="en-US" sz="120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11">
            <a:extLst>
              <a:ext uri="{FF2B5EF4-FFF2-40B4-BE49-F238E27FC236}">
                <a16:creationId xmlns:a16="http://schemas.microsoft.com/office/drawing/2014/main" id="{98DFCB2F-24E3-4643-AB9D-726E8F397269}"/>
              </a:ext>
            </a:extLst>
          </p:cNvPr>
          <p:cNvSpPr>
            <a:spLocks noGrp="1" noChangeArrowheads="1"/>
          </p:cNvSpPr>
          <p:nvPr>
            <p:ph type="sldNum"/>
          </p:nvPr>
        </p:nvSpPr>
        <p:spPr>
          <a:ln/>
        </p:spPr>
        <p:txBody>
          <a:bodyPr/>
          <a:lstStyle/>
          <a:p>
            <a:fld id="{9412AF33-5A89-4ABB-829B-59E4F806E841}" type="slidenum">
              <a:rPr lang="en-US" altLang="en-US"/>
              <a:pPr/>
              <a:t>36</a:t>
            </a:fld>
            <a:endParaRPr lang="en-US" altLang="en-US"/>
          </a:p>
        </p:txBody>
      </p:sp>
      <p:sp>
        <p:nvSpPr>
          <p:cNvPr id="76801" name="Rectangle 1">
            <a:extLst>
              <a:ext uri="{FF2B5EF4-FFF2-40B4-BE49-F238E27FC236}">
                <a16:creationId xmlns:a16="http://schemas.microsoft.com/office/drawing/2014/main" id="{48648796-2CE0-4C3E-8E54-A56586C6851D}"/>
              </a:ext>
            </a:extLst>
          </p:cNvPr>
          <p:cNvSpPr txBox="1">
            <a:spLocks noGrp="1" noRot="1" noChangeAspect="1" noChangeArrowheads="1"/>
          </p:cNvSpPr>
          <p:nvPr>
            <p:ph type="sldImg"/>
          </p:nvPr>
        </p:nvSpPr>
        <p:spPr bwMode="auto">
          <a:xfrm>
            <a:off x="904875" y="741363"/>
            <a:ext cx="4933950" cy="370046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6802" name="Text Box 2">
            <a:extLst>
              <a:ext uri="{FF2B5EF4-FFF2-40B4-BE49-F238E27FC236}">
                <a16:creationId xmlns:a16="http://schemas.microsoft.com/office/drawing/2014/main" id="{E508A98D-F71D-46D9-ADF5-CDDA02818B46}"/>
              </a:ext>
            </a:extLst>
          </p:cNvPr>
          <p:cNvSpPr txBox="1">
            <a:spLocks noChangeArrowheads="1"/>
          </p:cNvSpPr>
          <p:nvPr/>
        </p:nvSpPr>
        <p:spPr bwMode="auto">
          <a:xfrm>
            <a:off x="673100" y="4689475"/>
            <a:ext cx="5395913" cy="4441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6803" name="Text Box 3">
            <a:extLst>
              <a:ext uri="{FF2B5EF4-FFF2-40B4-BE49-F238E27FC236}">
                <a16:creationId xmlns:a16="http://schemas.microsoft.com/office/drawing/2014/main" id="{3999B569-9A9C-48B6-825F-6E2D23D6F834}"/>
              </a:ext>
            </a:extLst>
          </p:cNvPr>
          <p:cNvSpPr txBox="1">
            <a:spLocks noChangeArrowheads="1"/>
          </p:cNvSpPr>
          <p:nvPr/>
        </p:nvSpPr>
        <p:spPr bwMode="auto">
          <a:xfrm>
            <a:off x="3819525" y="9377363"/>
            <a:ext cx="2921000" cy="49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r" eaLnBrk="1" hangingPunct="1">
              <a:buClrTx/>
              <a:buFontTx/>
              <a:buNone/>
            </a:pPr>
            <a:fld id="{8C238165-48B2-43D2-923C-ED043D9A3E5E}" type="slidenum">
              <a:rPr lang="en-US" altLang="en-US" sz="1200"/>
              <a:pPr algn="r" eaLnBrk="1" hangingPunct="1">
                <a:buClrTx/>
                <a:buFontTx/>
                <a:buNone/>
              </a:pPr>
              <a:t>36</a:t>
            </a:fld>
            <a:endParaRPr lang="en-US" altLang="en-US" sz="120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11">
            <a:extLst>
              <a:ext uri="{FF2B5EF4-FFF2-40B4-BE49-F238E27FC236}">
                <a16:creationId xmlns:a16="http://schemas.microsoft.com/office/drawing/2014/main" id="{FDC35EFF-B4F7-4C3D-9174-18A9DC4C4606}"/>
              </a:ext>
            </a:extLst>
          </p:cNvPr>
          <p:cNvSpPr>
            <a:spLocks noGrp="1" noChangeArrowheads="1"/>
          </p:cNvSpPr>
          <p:nvPr>
            <p:ph type="sldNum"/>
          </p:nvPr>
        </p:nvSpPr>
        <p:spPr>
          <a:ln/>
        </p:spPr>
        <p:txBody>
          <a:bodyPr/>
          <a:lstStyle/>
          <a:p>
            <a:fld id="{43E29064-3C8B-4C7F-96E6-A41D7C67BD1E}" type="slidenum">
              <a:rPr lang="en-US" altLang="en-US"/>
              <a:pPr/>
              <a:t>37</a:t>
            </a:fld>
            <a:endParaRPr lang="en-US" altLang="en-US"/>
          </a:p>
        </p:txBody>
      </p:sp>
      <p:sp>
        <p:nvSpPr>
          <p:cNvPr id="77825" name="Rectangle 1">
            <a:extLst>
              <a:ext uri="{FF2B5EF4-FFF2-40B4-BE49-F238E27FC236}">
                <a16:creationId xmlns:a16="http://schemas.microsoft.com/office/drawing/2014/main" id="{50B862E7-F155-482F-8291-BB89533390E9}"/>
              </a:ext>
            </a:extLst>
          </p:cNvPr>
          <p:cNvSpPr txBox="1">
            <a:spLocks noGrp="1" noRot="1" noChangeAspect="1" noChangeArrowheads="1"/>
          </p:cNvSpPr>
          <p:nvPr>
            <p:ph type="sldImg"/>
          </p:nvPr>
        </p:nvSpPr>
        <p:spPr bwMode="auto">
          <a:xfrm>
            <a:off x="904875" y="741363"/>
            <a:ext cx="4933950" cy="370046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7826" name="Text Box 2">
            <a:extLst>
              <a:ext uri="{FF2B5EF4-FFF2-40B4-BE49-F238E27FC236}">
                <a16:creationId xmlns:a16="http://schemas.microsoft.com/office/drawing/2014/main" id="{DF43C246-4D53-4587-B30E-0D1ED1C5F9A6}"/>
              </a:ext>
            </a:extLst>
          </p:cNvPr>
          <p:cNvSpPr txBox="1">
            <a:spLocks noChangeArrowheads="1"/>
          </p:cNvSpPr>
          <p:nvPr/>
        </p:nvSpPr>
        <p:spPr bwMode="auto">
          <a:xfrm>
            <a:off x="673100" y="4689475"/>
            <a:ext cx="5395913" cy="4441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7827" name="Text Box 3">
            <a:extLst>
              <a:ext uri="{FF2B5EF4-FFF2-40B4-BE49-F238E27FC236}">
                <a16:creationId xmlns:a16="http://schemas.microsoft.com/office/drawing/2014/main" id="{5FC7B686-5A9E-4B14-99E8-9F3BB1CB0976}"/>
              </a:ext>
            </a:extLst>
          </p:cNvPr>
          <p:cNvSpPr txBox="1">
            <a:spLocks noChangeArrowheads="1"/>
          </p:cNvSpPr>
          <p:nvPr/>
        </p:nvSpPr>
        <p:spPr bwMode="auto">
          <a:xfrm>
            <a:off x="3819525" y="9377363"/>
            <a:ext cx="2921000" cy="49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r" eaLnBrk="1" hangingPunct="1">
              <a:buClrTx/>
              <a:buFontTx/>
              <a:buNone/>
            </a:pPr>
            <a:fld id="{88301871-5521-4315-AD61-6CD6809EF036}" type="slidenum">
              <a:rPr lang="en-US" altLang="en-US" sz="1200"/>
              <a:pPr algn="r" eaLnBrk="1" hangingPunct="1">
                <a:buClrTx/>
                <a:buFontTx/>
                <a:buNone/>
              </a:pPr>
              <a:t>37</a:t>
            </a:fld>
            <a:endParaRPr lang="en-US" alt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1">
            <a:extLst>
              <a:ext uri="{FF2B5EF4-FFF2-40B4-BE49-F238E27FC236}">
                <a16:creationId xmlns:a16="http://schemas.microsoft.com/office/drawing/2014/main" id="{7D30C0CF-38AE-4388-ADEE-A548822AB689}"/>
              </a:ext>
            </a:extLst>
          </p:cNvPr>
          <p:cNvSpPr>
            <a:spLocks noGrp="1" noChangeArrowheads="1"/>
          </p:cNvSpPr>
          <p:nvPr>
            <p:ph type="sldNum"/>
          </p:nvPr>
        </p:nvSpPr>
        <p:spPr>
          <a:ln/>
        </p:spPr>
        <p:txBody>
          <a:bodyPr/>
          <a:lstStyle/>
          <a:p>
            <a:fld id="{F2F6928D-4EBF-45DF-A8A8-C0BA0C052C7A}" type="slidenum">
              <a:rPr lang="en-US" altLang="en-US"/>
              <a:pPr/>
              <a:t>4</a:t>
            </a:fld>
            <a:endParaRPr lang="en-US" altLang="en-US"/>
          </a:p>
        </p:txBody>
      </p:sp>
      <p:sp>
        <p:nvSpPr>
          <p:cNvPr id="44033" name="Rectangle 1">
            <a:extLst>
              <a:ext uri="{FF2B5EF4-FFF2-40B4-BE49-F238E27FC236}">
                <a16:creationId xmlns:a16="http://schemas.microsoft.com/office/drawing/2014/main" id="{EB26C951-3530-48AC-A5E5-E59DD666B839}"/>
              </a:ext>
            </a:extLst>
          </p:cNvPr>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4034" name="Text Box 2">
            <a:extLst>
              <a:ext uri="{FF2B5EF4-FFF2-40B4-BE49-F238E27FC236}">
                <a16:creationId xmlns:a16="http://schemas.microsoft.com/office/drawing/2014/main" id="{1AAF4307-E5FF-4908-8591-B67E58808BA7}"/>
              </a:ext>
            </a:extLst>
          </p:cNvPr>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11">
            <a:extLst>
              <a:ext uri="{FF2B5EF4-FFF2-40B4-BE49-F238E27FC236}">
                <a16:creationId xmlns:a16="http://schemas.microsoft.com/office/drawing/2014/main" id="{F3E15DEB-51BB-48FA-9D8B-ADA59D66A758}"/>
              </a:ext>
            </a:extLst>
          </p:cNvPr>
          <p:cNvSpPr>
            <a:spLocks noGrp="1" noChangeArrowheads="1"/>
          </p:cNvSpPr>
          <p:nvPr>
            <p:ph type="sldNum"/>
          </p:nvPr>
        </p:nvSpPr>
        <p:spPr>
          <a:ln/>
        </p:spPr>
        <p:txBody>
          <a:bodyPr/>
          <a:lstStyle/>
          <a:p>
            <a:fld id="{C5F3AE55-400C-400A-ADB9-2C42C47E5D92}" type="slidenum">
              <a:rPr lang="en-US" altLang="en-US"/>
              <a:pPr/>
              <a:t>5</a:t>
            </a:fld>
            <a:endParaRPr lang="en-US" altLang="en-US"/>
          </a:p>
        </p:txBody>
      </p:sp>
      <p:sp>
        <p:nvSpPr>
          <p:cNvPr id="45057" name="Rectangle 1">
            <a:extLst>
              <a:ext uri="{FF2B5EF4-FFF2-40B4-BE49-F238E27FC236}">
                <a16:creationId xmlns:a16="http://schemas.microsoft.com/office/drawing/2014/main" id="{C9A27407-0E6E-4406-B481-738FCC21906F}"/>
              </a:ext>
            </a:extLst>
          </p:cNvPr>
          <p:cNvSpPr txBox="1">
            <a:spLocks noGrp="1" noRot="1" noChangeAspect="1" noChangeArrowheads="1"/>
          </p:cNvSpPr>
          <p:nvPr>
            <p:ph type="sldImg"/>
          </p:nvPr>
        </p:nvSpPr>
        <p:spPr bwMode="auto">
          <a:xfrm>
            <a:off x="904875" y="741363"/>
            <a:ext cx="4933950" cy="370046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5058" name="Text Box 2">
            <a:extLst>
              <a:ext uri="{FF2B5EF4-FFF2-40B4-BE49-F238E27FC236}">
                <a16:creationId xmlns:a16="http://schemas.microsoft.com/office/drawing/2014/main" id="{329CBA03-049B-430C-AC79-4CAC4166113E}"/>
              </a:ext>
            </a:extLst>
          </p:cNvPr>
          <p:cNvSpPr txBox="1">
            <a:spLocks noChangeArrowheads="1"/>
          </p:cNvSpPr>
          <p:nvPr/>
        </p:nvSpPr>
        <p:spPr bwMode="auto">
          <a:xfrm>
            <a:off x="673100" y="4689475"/>
            <a:ext cx="5395913" cy="4441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059" name="Text Box 3">
            <a:extLst>
              <a:ext uri="{FF2B5EF4-FFF2-40B4-BE49-F238E27FC236}">
                <a16:creationId xmlns:a16="http://schemas.microsoft.com/office/drawing/2014/main" id="{209827DF-408F-47DF-B06C-1159BA677845}"/>
              </a:ext>
            </a:extLst>
          </p:cNvPr>
          <p:cNvSpPr txBox="1">
            <a:spLocks noChangeArrowheads="1"/>
          </p:cNvSpPr>
          <p:nvPr/>
        </p:nvSpPr>
        <p:spPr bwMode="auto">
          <a:xfrm>
            <a:off x="3819525" y="9377363"/>
            <a:ext cx="2921000" cy="49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r" eaLnBrk="1" hangingPunct="1">
              <a:buClrTx/>
              <a:buFontTx/>
              <a:buNone/>
            </a:pPr>
            <a:fld id="{CC29AF4F-49A6-475E-9A54-15879A109A29}" type="slidenum">
              <a:rPr lang="en-US" altLang="en-US" sz="1200">
                <a:latin typeface="Arial" panose="020B0604020202020204" pitchFamily="34" charset="0"/>
              </a:rPr>
              <a:pPr algn="r" eaLnBrk="1" hangingPunct="1">
                <a:buClrTx/>
                <a:buFontTx/>
                <a:buNone/>
              </a:pPr>
              <a:t>5</a:t>
            </a:fld>
            <a:endParaRPr lang="en-US" altLang="en-US" sz="1200">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11">
            <a:extLst>
              <a:ext uri="{FF2B5EF4-FFF2-40B4-BE49-F238E27FC236}">
                <a16:creationId xmlns:a16="http://schemas.microsoft.com/office/drawing/2014/main" id="{220A328F-729D-4EB9-8F9E-B11DA46CB871}"/>
              </a:ext>
            </a:extLst>
          </p:cNvPr>
          <p:cNvSpPr>
            <a:spLocks noGrp="1" noChangeArrowheads="1"/>
          </p:cNvSpPr>
          <p:nvPr>
            <p:ph type="sldNum"/>
          </p:nvPr>
        </p:nvSpPr>
        <p:spPr>
          <a:ln/>
        </p:spPr>
        <p:txBody>
          <a:bodyPr/>
          <a:lstStyle/>
          <a:p>
            <a:fld id="{4BDBAF6E-03C0-4658-A198-CD36ECEA6DA3}" type="slidenum">
              <a:rPr lang="en-US" altLang="en-US"/>
              <a:pPr/>
              <a:t>6</a:t>
            </a:fld>
            <a:endParaRPr lang="en-US" altLang="en-US"/>
          </a:p>
        </p:txBody>
      </p:sp>
      <p:sp>
        <p:nvSpPr>
          <p:cNvPr id="46081" name="Rectangle 1">
            <a:extLst>
              <a:ext uri="{FF2B5EF4-FFF2-40B4-BE49-F238E27FC236}">
                <a16:creationId xmlns:a16="http://schemas.microsoft.com/office/drawing/2014/main" id="{CB90AB07-E8D0-4468-9CA0-E55B9E58C5AA}"/>
              </a:ext>
            </a:extLst>
          </p:cNvPr>
          <p:cNvSpPr txBox="1">
            <a:spLocks noGrp="1" noRot="1" noChangeAspect="1" noChangeArrowheads="1"/>
          </p:cNvSpPr>
          <p:nvPr>
            <p:ph type="sldImg"/>
          </p:nvPr>
        </p:nvSpPr>
        <p:spPr bwMode="auto">
          <a:xfrm>
            <a:off x="904875" y="741363"/>
            <a:ext cx="4933950" cy="370046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6082" name="Text Box 2">
            <a:extLst>
              <a:ext uri="{FF2B5EF4-FFF2-40B4-BE49-F238E27FC236}">
                <a16:creationId xmlns:a16="http://schemas.microsoft.com/office/drawing/2014/main" id="{99D20E94-1BDD-4DA0-A7B5-96D82683108F}"/>
              </a:ext>
            </a:extLst>
          </p:cNvPr>
          <p:cNvSpPr txBox="1">
            <a:spLocks noChangeArrowheads="1"/>
          </p:cNvSpPr>
          <p:nvPr/>
        </p:nvSpPr>
        <p:spPr bwMode="auto">
          <a:xfrm>
            <a:off x="673100" y="4689475"/>
            <a:ext cx="5395913" cy="4441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083" name="Text Box 3">
            <a:extLst>
              <a:ext uri="{FF2B5EF4-FFF2-40B4-BE49-F238E27FC236}">
                <a16:creationId xmlns:a16="http://schemas.microsoft.com/office/drawing/2014/main" id="{3AAE871E-1F83-4140-9A3A-42A9876BCF7B}"/>
              </a:ext>
            </a:extLst>
          </p:cNvPr>
          <p:cNvSpPr txBox="1">
            <a:spLocks noChangeArrowheads="1"/>
          </p:cNvSpPr>
          <p:nvPr/>
        </p:nvSpPr>
        <p:spPr bwMode="auto">
          <a:xfrm>
            <a:off x="3819525" y="9377363"/>
            <a:ext cx="2921000" cy="49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r" eaLnBrk="1" hangingPunct="1">
              <a:buClrTx/>
              <a:buFontTx/>
              <a:buNone/>
            </a:pPr>
            <a:fld id="{19466F90-50C0-4CCA-83B0-4303C9F4FB9E}" type="slidenum">
              <a:rPr lang="en-US" altLang="en-US" sz="1200">
                <a:latin typeface="Arial" panose="020B0604020202020204" pitchFamily="34" charset="0"/>
              </a:rPr>
              <a:pPr algn="r" eaLnBrk="1" hangingPunct="1">
                <a:buClrTx/>
                <a:buFontTx/>
                <a:buNone/>
              </a:pPr>
              <a:t>6</a:t>
            </a:fld>
            <a:endParaRPr lang="en-US" altLang="en-US" sz="1200">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11">
            <a:extLst>
              <a:ext uri="{FF2B5EF4-FFF2-40B4-BE49-F238E27FC236}">
                <a16:creationId xmlns:a16="http://schemas.microsoft.com/office/drawing/2014/main" id="{5CF59909-A8DB-42A0-8CF0-DEADC89389E4}"/>
              </a:ext>
            </a:extLst>
          </p:cNvPr>
          <p:cNvSpPr>
            <a:spLocks noGrp="1" noChangeArrowheads="1"/>
          </p:cNvSpPr>
          <p:nvPr>
            <p:ph type="sldNum"/>
          </p:nvPr>
        </p:nvSpPr>
        <p:spPr>
          <a:ln/>
        </p:spPr>
        <p:txBody>
          <a:bodyPr/>
          <a:lstStyle/>
          <a:p>
            <a:fld id="{80A39C1C-774E-468C-85E6-1756925BFCCF}" type="slidenum">
              <a:rPr lang="en-US" altLang="en-US"/>
              <a:pPr/>
              <a:t>7</a:t>
            </a:fld>
            <a:endParaRPr lang="en-US" altLang="en-US"/>
          </a:p>
        </p:txBody>
      </p:sp>
      <p:sp>
        <p:nvSpPr>
          <p:cNvPr id="47105" name="Rectangle 1">
            <a:extLst>
              <a:ext uri="{FF2B5EF4-FFF2-40B4-BE49-F238E27FC236}">
                <a16:creationId xmlns:a16="http://schemas.microsoft.com/office/drawing/2014/main" id="{19BE1D66-6883-4E4D-A28A-BAF5FD0F04E3}"/>
              </a:ext>
            </a:extLst>
          </p:cNvPr>
          <p:cNvSpPr txBox="1">
            <a:spLocks noGrp="1" noRot="1" noChangeAspect="1" noChangeArrowheads="1"/>
          </p:cNvSpPr>
          <p:nvPr>
            <p:ph type="sldImg"/>
          </p:nvPr>
        </p:nvSpPr>
        <p:spPr bwMode="auto">
          <a:xfrm>
            <a:off x="904875" y="741363"/>
            <a:ext cx="4933950" cy="370046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7106" name="Text Box 2">
            <a:extLst>
              <a:ext uri="{FF2B5EF4-FFF2-40B4-BE49-F238E27FC236}">
                <a16:creationId xmlns:a16="http://schemas.microsoft.com/office/drawing/2014/main" id="{EF62ADD1-FD93-451D-AB23-78E9F0765856}"/>
              </a:ext>
            </a:extLst>
          </p:cNvPr>
          <p:cNvSpPr txBox="1">
            <a:spLocks noChangeArrowheads="1"/>
          </p:cNvSpPr>
          <p:nvPr/>
        </p:nvSpPr>
        <p:spPr bwMode="auto">
          <a:xfrm>
            <a:off x="673100" y="4689475"/>
            <a:ext cx="5395913" cy="4441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107" name="Text Box 3">
            <a:extLst>
              <a:ext uri="{FF2B5EF4-FFF2-40B4-BE49-F238E27FC236}">
                <a16:creationId xmlns:a16="http://schemas.microsoft.com/office/drawing/2014/main" id="{EA661442-1C2D-436F-B63E-F04487870375}"/>
              </a:ext>
            </a:extLst>
          </p:cNvPr>
          <p:cNvSpPr txBox="1">
            <a:spLocks noChangeArrowheads="1"/>
          </p:cNvSpPr>
          <p:nvPr/>
        </p:nvSpPr>
        <p:spPr bwMode="auto">
          <a:xfrm>
            <a:off x="3819525" y="9377363"/>
            <a:ext cx="2921000" cy="49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r" eaLnBrk="1" hangingPunct="1">
              <a:buClrTx/>
              <a:buFontTx/>
              <a:buNone/>
            </a:pPr>
            <a:fld id="{69ECC4FC-B15B-4F63-AA93-47661B498B8B}" type="slidenum">
              <a:rPr lang="en-US" altLang="en-US" sz="1200">
                <a:latin typeface="Arial" panose="020B0604020202020204" pitchFamily="34" charset="0"/>
              </a:rPr>
              <a:pPr algn="r" eaLnBrk="1" hangingPunct="1">
                <a:buClrTx/>
                <a:buFontTx/>
                <a:buNone/>
              </a:pPr>
              <a:t>7</a:t>
            </a:fld>
            <a:endParaRPr lang="en-US" altLang="en-US" sz="1200">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11">
            <a:extLst>
              <a:ext uri="{FF2B5EF4-FFF2-40B4-BE49-F238E27FC236}">
                <a16:creationId xmlns:a16="http://schemas.microsoft.com/office/drawing/2014/main" id="{B3CB7ADA-71CB-486D-82DA-ECA3B466BD59}"/>
              </a:ext>
            </a:extLst>
          </p:cNvPr>
          <p:cNvSpPr>
            <a:spLocks noGrp="1" noChangeArrowheads="1"/>
          </p:cNvSpPr>
          <p:nvPr>
            <p:ph type="sldNum"/>
          </p:nvPr>
        </p:nvSpPr>
        <p:spPr>
          <a:ln/>
        </p:spPr>
        <p:txBody>
          <a:bodyPr/>
          <a:lstStyle/>
          <a:p>
            <a:fld id="{18E54453-7427-45BE-8564-99D14B5ADA6F}" type="slidenum">
              <a:rPr lang="en-US" altLang="en-US"/>
              <a:pPr/>
              <a:t>8</a:t>
            </a:fld>
            <a:endParaRPr lang="en-US" altLang="en-US"/>
          </a:p>
        </p:txBody>
      </p:sp>
      <p:sp>
        <p:nvSpPr>
          <p:cNvPr id="48129" name="Rectangle 1">
            <a:extLst>
              <a:ext uri="{FF2B5EF4-FFF2-40B4-BE49-F238E27FC236}">
                <a16:creationId xmlns:a16="http://schemas.microsoft.com/office/drawing/2014/main" id="{BEB30EE2-78E7-4716-B83D-E7B36E0E5FC6}"/>
              </a:ext>
            </a:extLst>
          </p:cNvPr>
          <p:cNvSpPr txBox="1">
            <a:spLocks noGrp="1" noRot="1" noChangeAspect="1" noChangeArrowheads="1"/>
          </p:cNvSpPr>
          <p:nvPr>
            <p:ph type="sldImg"/>
          </p:nvPr>
        </p:nvSpPr>
        <p:spPr bwMode="auto">
          <a:xfrm>
            <a:off x="904875" y="741363"/>
            <a:ext cx="4933950" cy="370046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8130" name="Text Box 2">
            <a:extLst>
              <a:ext uri="{FF2B5EF4-FFF2-40B4-BE49-F238E27FC236}">
                <a16:creationId xmlns:a16="http://schemas.microsoft.com/office/drawing/2014/main" id="{71D79C4B-32D0-4451-BC24-02B551381A83}"/>
              </a:ext>
            </a:extLst>
          </p:cNvPr>
          <p:cNvSpPr txBox="1">
            <a:spLocks noChangeArrowheads="1"/>
          </p:cNvSpPr>
          <p:nvPr/>
        </p:nvSpPr>
        <p:spPr bwMode="auto">
          <a:xfrm>
            <a:off x="673100" y="4689475"/>
            <a:ext cx="5395913" cy="4441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131" name="Text Box 3">
            <a:extLst>
              <a:ext uri="{FF2B5EF4-FFF2-40B4-BE49-F238E27FC236}">
                <a16:creationId xmlns:a16="http://schemas.microsoft.com/office/drawing/2014/main" id="{AC5551CC-264B-416C-84D6-2D4B2D848FD9}"/>
              </a:ext>
            </a:extLst>
          </p:cNvPr>
          <p:cNvSpPr txBox="1">
            <a:spLocks noChangeArrowheads="1"/>
          </p:cNvSpPr>
          <p:nvPr/>
        </p:nvSpPr>
        <p:spPr bwMode="auto">
          <a:xfrm>
            <a:off x="3819525" y="9377363"/>
            <a:ext cx="2921000" cy="49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r" eaLnBrk="1" hangingPunct="1">
              <a:buClrTx/>
              <a:buFontTx/>
              <a:buNone/>
            </a:pPr>
            <a:fld id="{B6C30F46-A2AA-4F56-B3E7-3D521BDB61B0}" type="slidenum">
              <a:rPr lang="ms-MY" altLang="en-US" sz="1200">
                <a:latin typeface="Arial" panose="020B0604020202020204" pitchFamily="34" charset="0"/>
              </a:rPr>
              <a:pPr algn="r" eaLnBrk="1" hangingPunct="1">
                <a:buClrTx/>
                <a:buFontTx/>
                <a:buNone/>
              </a:pPr>
              <a:t>8</a:t>
            </a:fld>
            <a:endParaRPr lang="ms-MY" altLang="en-US" sz="1200">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11">
            <a:extLst>
              <a:ext uri="{FF2B5EF4-FFF2-40B4-BE49-F238E27FC236}">
                <a16:creationId xmlns:a16="http://schemas.microsoft.com/office/drawing/2014/main" id="{4BE5FD68-6284-42F4-8C5D-E628000A0FD8}"/>
              </a:ext>
            </a:extLst>
          </p:cNvPr>
          <p:cNvSpPr>
            <a:spLocks noGrp="1" noChangeArrowheads="1"/>
          </p:cNvSpPr>
          <p:nvPr>
            <p:ph type="sldNum"/>
          </p:nvPr>
        </p:nvSpPr>
        <p:spPr>
          <a:ln/>
        </p:spPr>
        <p:txBody>
          <a:bodyPr/>
          <a:lstStyle/>
          <a:p>
            <a:fld id="{C81212EE-3C84-49B6-AC01-C720C791C9B1}" type="slidenum">
              <a:rPr lang="en-US" altLang="en-US"/>
              <a:pPr/>
              <a:t>9</a:t>
            </a:fld>
            <a:endParaRPr lang="en-US" altLang="en-US"/>
          </a:p>
        </p:txBody>
      </p:sp>
      <p:sp>
        <p:nvSpPr>
          <p:cNvPr id="49153" name="Rectangle 1">
            <a:extLst>
              <a:ext uri="{FF2B5EF4-FFF2-40B4-BE49-F238E27FC236}">
                <a16:creationId xmlns:a16="http://schemas.microsoft.com/office/drawing/2014/main" id="{521436BE-8ABC-44C9-A914-BA46CD190C43}"/>
              </a:ext>
            </a:extLst>
          </p:cNvPr>
          <p:cNvSpPr txBox="1">
            <a:spLocks noGrp="1" noRot="1" noChangeAspect="1" noChangeArrowheads="1"/>
          </p:cNvSpPr>
          <p:nvPr>
            <p:ph type="sldImg"/>
          </p:nvPr>
        </p:nvSpPr>
        <p:spPr bwMode="auto">
          <a:xfrm>
            <a:off x="904875" y="741363"/>
            <a:ext cx="4933950" cy="370046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4" name="Text Box 2">
            <a:extLst>
              <a:ext uri="{FF2B5EF4-FFF2-40B4-BE49-F238E27FC236}">
                <a16:creationId xmlns:a16="http://schemas.microsoft.com/office/drawing/2014/main" id="{8A6A1694-003E-4264-819F-6FBDCCFD2315}"/>
              </a:ext>
            </a:extLst>
          </p:cNvPr>
          <p:cNvSpPr txBox="1">
            <a:spLocks noChangeArrowheads="1"/>
          </p:cNvSpPr>
          <p:nvPr/>
        </p:nvSpPr>
        <p:spPr bwMode="auto">
          <a:xfrm>
            <a:off x="673100" y="4689475"/>
            <a:ext cx="5395913" cy="4441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155" name="Text Box 3">
            <a:extLst>
              <a:ext uri="{FF2B5EF4-FFF2-40B4-BE49-F238E27FC236}">
                <a16:creationId xmlns:a16="http://schemas.microsoft.com/office/drawing/2014/main" id="{FD19C7B0-B64B-4B04-887F-77EF8CA27358}"/>
              </a:ext>
            </a:extLst>
          </p:cNvPr>
          <p:cNvSpPr txBox="1">
            <a:spLocks noChangeArrowheads="1"/>
          </p:cNvSpPr>
          <p:nvPr/>
        </p:nvSpPr>
        <p:spPr bwMode="auto">
          <a:xfrm>
            <a:off x="3819525" y="9377363"/>
            <a:ext cx="2921000" cy="49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r" eaLnBrk="1" hangingPunct="1">
              <a:buClrTx/>
              <a:buFontTx/>
              <a:buNone/>
            </a:pPr>
            <a:fld id="{6409E7A5-E349-44D7-B874-6BB7A45A87EC}" type="slidenum">
              <a:rPr lang="en-US" altLang="en-US" sz="1200">
                <a:latin typeface="Arial" panose="020B0604020202020204" pitchFamily="34" charset="0"/>
              </a:rPr>
              <a:pPr algn="r" eaLnBrk="1" hangingPunct="1">
                <a:buClrTx/>
                <a:buFontTx/>
                <a:buNone/>
              </a:pPr>
              <a:t>9</a:t>
            </a:fld>
            <a:endParaRPr lang="en-US" altLang="en-US" sz="120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804F1-925B-41DC-BF85-AAAE7BD60318}"/>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D517EB5-9CA3-46A1-85DE-4386A62BACA4}"/>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BC5C79-E47C-4A6C-800D-5B5E93CA0ECF}"/>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E54219EB-4495-49C5-9735-B891204532C4}"/>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4C9AEEF3-1411-4764-872D-8B4AE46BB434}"/>
              </a:ext>
            </a:extLst>
          </p:cNvPr>
          <p:cNvSpPr>
            <a:spLocks noGrp="1"/>
          </p:cNvSpPr>
          <p:nvPr>
            <p:ph type="sldNum" idx="12"/>
          </p:nvPr>
        </p:nvSpPr>
        <p:spPr/>
        <p:txBody>
          <a:bodyPr/>
          <a:lstStyle>
            <a:lvl1pPr>
              <a:defRPr/>
            </a:lvl1pPr>
          </a:lstStyle>
          <a:p>
            <a:fld id="{80E4513F-0EB0-4D02-A8FA-5F8DC1F87980}" type="slidenum">
              <a:rPr lang="en-US" altLang="en-US"/>
              <a:pPr/>
              <a:t>‹#›</a:t>
            </a:fld>
            <a:endParaRPr lang="en-US" altLang="en-US"/>
          </a:p>
        </p:txBody>
      </p:sp>
    </p:spTree>
    <p:extLst>
      <p:ext uri="{BB962C8B-B14F-4D97-AF65-F5344CB8AC3E}">
        <p14:creationId xmlns:p14="http://schemas.microsoft.com/office/powerpoint/2010/main" val="3165360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174C9-7F40-49B7-BE51-099410B4D72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2601DFF-8368-431C-B841-E04532E34D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952C6E-9C5B-4C7B-AE7C-94558C2B6421}"/>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F8D11B15-445E-40F5-B353-279061F72787}"/>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EADCB925-472E-412D-AE52-DE1B7C308D5D}"/>
              </a:ext>
            </a:extLst>
          </p:cNvPr>
          <p:cNvSpPr>
            <a:spLocks noGrp="1"/>
          </p:cNvSpPr>
          <p:nvPr>
            <p:ph type="sldNum" idx="12"/>
          </p:nvPr>
        </p:nvSpPr>
        <p:spPr/>
        <p:txBody>
          <a:bodyPr/>
          <a:lstStyle>
            <a:lvl1pPr>
              <a:defRPr/>
            </a:lvl1pPr>
          </a:lstStyle>
          <a:p>
            <a:fld id="{930FBB78-86A1-44EF-9F82-B14185F61A53}" type="slidenum">
              <a:rPr lang="en-US" altLang="en-US"/>
              <a:pPr/>
              <a:t>‹#›</a:t>
            </a:fld>
            <a:endParaRPr lang="en-US" altLang="en-US"/>
          </a:p>
        </p:txBody>
      </p:sp>
    </p:spTree>
    <p:extLst>
      <p:ext uri="{BB962C8B-B14F-4D97-AF65-F5344CB8AC3E}">
        <p14:creationId xmlns:p14="http://schemas.microsoft.com/office/powerpoint/2010/main" val="19543418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424715-30EB-42EC-B70B-B6FE77A48CE1}"/>
              </a:ext>
            </a:extLst>
          </p:cNvPr>
          <p:cNvSpPr>
            <a:spLocks noGrp="1"/>
          </p:cNvSpPr>
          <p:nvPr>
            <p:ph type="title" orient="vert"/>
          </p:nvPr>
        </p:nvSpPr>
        <p:spPr>
          <a:xfrm>
            <a:off x="6510338" y="609600"/>
            <a:ext cx="1939925" cy="54784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31E906-5D08-48EE-B4DF-EDAB46001062}"/>
              </a:ext>
            </a:extLst>
          </p:cNvPr>
          <p:cNvSpPr>
            <a:spLocks noGrp="1"/>
          </p:cNvSpPr>
          <p:nvPr>
            <p:ph type="body" orient="vert" idx="1"/>
          </p:nvPr>
        </p:nvSpPr>
        <p:spPr>
          <a:xfrm>
            <a:off x="685800" y="609600"/>
            <a:ext cx="5672138" cy="54784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404F2F-6EE7-4088-A795-5527778BFDD2}"/>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84CCA9AE-85CB-42E5-A72B-C496230A43F0}"/>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BAA3D36E-3F58-4DA6-96F0-9B466A4D2DD5}"/>
              </a:ext>
            </a:extLst>
          </p:cNvPr>
          <p:cNvSpPr>
            <a:spLocks noGrp="1"/>
          </p:cNvSpPr>
          <p:nvPr>
            <p:ph type="sldNum" idx="12"/>
          </p:nvPr>
        </p:nvSpPr>
        <p:spPr/>
        <p:txBody>
          <a:bodyPr/>
          <a:lstStyle>
            <a:lvl1pPr>
              <a:defRPr/>
            </a:lvl1pPr>
          </a:lstStyle>
          <a:p>
            <a:fld id="{1887FD3F-65B6-44C4-8D12-EAFD4811986E}" type="slidenum">
              <a:rPr lang="en-US" altLang="en-US"/>
              <a:pPr/>
              <a:t>‹#›</a:t>
            </a:fld>
            <a:endParaRPr lang="en-US" altLang="en-US"/>
          </a:p>
        </p:txBody>
      </p:sp>
    </p:spTree>
    <p:extLst>
      <p:ext uri="{BB962C8B-B14F-4D97-AF65-F5344CB8AC3E}">
        <p14:creationId xmlns:p14="http://schemas.microsoft.com/office/powerpoint/2010/main" val="17096647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2660E-031C-469F-81F8-E3A6DA8F7F61}"/>
              </a:ext>
            </a:extLst>
          </p:cNvPr>
          <p:cNvSpPr>
            <a:spLocks noGrp="1"/>
          </p:cNvSpPr>
          <p:nvPr>
            <p:ph type="title"/>
          </p:nvPr>
        </p:nvSpPr>
        <p:spPr>
          <a:xfrm>
            <a:off x="685800" y="609600"/>
            <a:ext cx="7764463" cy="11350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E9A1F976-9C7B-4C98-BFBB-F7C19C4A2EFC}"/>
              </a:ext>
            </a:extLst>
          </p:cNvPr>
          <p:cNvSpPr>
            <a:spLocks noGrp="1"/>
          </p:cNvSpPr>
          <p:nvPr>
            <p:ph type="dt" idx="10"/>
          </p:nvPr>
        </p:nvSpPr>
        <p:spPr>
          <a:xfrm>
            <a:off x="685800" y="6248400"/>
            <a:ext cx="1897063" cy="449263"/>
          </a:xfrm>
        </p:spPr>
        <p:txBody>
          <a:bodyPr/>
          <a:lstStyle>
            <a:lvl1pPr>
              <a:defRPr/>
            </a:lvl1pPr>
          </a:lstStyle>
          <a:p>
            <a:endParaRPr lang="en-US" altLang="en-US"/>
          </a:p>
        </p:txBody>
      </p:sp>
      <p:sp>
        <p:nvSpPr>
          <p:cNvPr id="4" name="Footer Placeholder 3">
            <a:extLst>
              <a:ext uri="{FF2B5EF4-FFF2-40B4-BE49-F238E27FC236}">
                <a16:creationId xmlns:a16="http://schemas.microsoft.com/office/drawing/2014/main" id="{23C81AD9-EB18-46D9-ACD4-E57E22A40336}"/>
              </a:ext>
            </a:extLst>
          </p:cNvPr>
          <p:cNvSpPr>
            <a:spLocks noGrp="1"/>
          </p:cNvSpPr>
          <p:nvPr>
            <p:ph type="ftr" idx="11"/>
          </p:nvPr>
        </p:nvSpPr>
        <p:spPr>
          <a:xfrm>
            <a:off x="3124200" y="6248400"/>
            <a:ext cx="2887663" cy="449263"/>
          </a:xfrm>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CBFF1DC3-20DF-4F2F-BE34-D701EEC1F5AA}"/>
              </a:ext>
            </a:extLst>
          </p:cNvPr>
          <p:cNvSpPr>
            <a:spLocks noGrp="1"/>
          </p:cNvSpPr>
          <p:nvPr>
            <p:ph type="sldNum" idx="12"/>
          </p:nvPr>
        </p:nvSpPr>
        <p:spPr>
          <a:xfrm>
            <a:off x="6553200" y="6248400"/>
            <a:ext cx="1897063" cy="449263"/>
          </a:xfrm>
        </p:spPr>
        <p:txBody>
          <a:bodyPr/>
          <a:lstStyle>
            <a:lvl1pPr>
              <a:defRPr/>
            </a:lvl1pPr>
          </a:lstStyle>
          <a:p>
            <a:fld id="{B9A85E95-F1F4-44E6-A0E8-1A109EE42F79}" type="slidenum">
              <a:rPr lang="en-US" altLang="en-US"/>
              <a:pPr/>
              <a:t>‹#›</a:t>
            </a:fld>
            <a:endParaRPr lang="en-US" altLang="en-US"/>
          </a:p>
        </p:txBody>
      </p:sp>
    </p:spTree>
    <p:extLst>
      <p:ext uri="{BB962C8B-B14F-4D97-AF65-F5344CB8AC3E}">
        <p14:creationId xmlns:p14="http://schemas.microsoft.com/office/powerpoint/2010/main" val="3931102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2E616-ACE5-4523-AEDD-E8D6BF83D6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509958-4260-47E6-8549-B362C4576F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6A47AA-44F8-42BF-B4E0-AF235700A5A0}"/>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D406A0BB-6518-48F9-BB3F-F67F27908F6D}"/>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299BB0A3-1774-4229-940C-1506EE22C776}"/>
              </a:ext>
            </a:extLst>
          </p:cNvPr>
          <p:cNvSpPr>
            <a:spLocks noGrp="1"/>
          </p:cNvSpPr>
          <p:nvPr>
            <p:ph type="sldNum" idx="12"/>
          </p:nvPr>
        </p:nvSpPr>
        <p:spPr/>
        <p:txBody>
          <a:bodyPr/>
          <a:lstStyle>
            <a:lvl1pPr>
              <a:defRPr/>
            </a:lvl1pPr>
          </a:lstStyle>
          <a:p>
            <a:fld id="{827EEE73-9CDC-4787-97CA-D66F5393DA34}" type="slidenum">
              <a:rPr lang="en-US" altLang="en-US"/>
              <a:pPr/>
              <a:t>‹#›</a:t>
            </a:fld>
            <a:endParaRPr lang="en-US" altLang="en-US"/>
          </a:p>
        </p:txBody>
      </p:sp>
    </p:spTree>
    <p:extLst>
      <p:ext uri="{BB962C8B-B14F-4D97-AF65-F5344CB8AC3E}">
        <p14:creationId xmlns:p14="http://schemas.microsoft.com/office/powerpoint/2010/main" val="1670934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753E7-8E69-4936-A4B4-7E6A48831104}"/>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259DC6-1B51-4F71-A548-9848CC1D411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a:extLst>
              <a:ext uri="{FF2B5EF4-FFF2-40B4-BE49-F238E27FC236}">
                <a16:creationId xmlns:a16="http://schemas.microsoft.com/office/drawing/2014/main" id="{AEB4843A-BCBF-4CE0-B8EA-DD037E4753CD}"/>
              </a:ext>
            </a:extLst>
          </p:cNvPr>
          <p:cNvSpPr>
            <a:spLocks noGrp="1"/>
          </p:cNvSpPr>
          <p:nvPr>
            <p:ph type="dt"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FB98E1CD-B970-424D-AD03-F9B74D2DAFBF}"/>
              </a:ext>
            </a:extLst>
          </p:cNvPr>
          <p:cNvSpPr>
            <a:spLocks noGrp="1"/>
          </p:cNvSpPr>
          <p:nvPr>
            <p:ph type="ft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BFD4B8FE-F9AF-4926-8957-F7F381060AED}"/>
              </a:ext>
            </a:extLst>
          </p:cNvPr>
          <p:cNvSpPr>
            <a:spLocks noGrp="1"/>
          </p:cNvSpPr>
          <p:nvPr>
            <p:ph type="sldNum" idx="12"/>
          </p:nvPr>
        </p:nvSpPr>
        <p:spPr/>
        <p:txBody>
          <a:bodyPr/>
          <a:lstStyle>
            <a:lvl1pPr>
              <a:defRPr/>
            </a:lvl1pPr>
          </a:lstStyle>
          <a:p>
            <a:fld id="{FE7C2270-E649-45CF-987F-6250400B8F08}" type="slidenum">
              <a:rPr lang="en-US" altLang="en-US"/>
              <a:pPr/>
              <a:t>‹#›</a:t>
            </a:fld>
            <a:endParaRPr lang="en-US" altLang="en-US"/>
          </a:p>
        </p:txBody>
      </p:sp>
    </p:spTree>
    <p:extLst>
      <p:ext uri="{BB962C8B-B14F-4D97-AF65-F5344CB8AC3E}">
        <p14:creationId xmlns:p14="http://schemas.microsoft.com/office/powerpoint/2010/main" val="3140249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C5BA7-F3B5-4E93-A1BD-D7734382DA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A9FDF6-65EF-495B-A5FA-ED51EAAB808C}"/>
              </a:ext>
            </a:extLst>
          </p:cNvPr>
          <p:cNvSpPr>
            <a:spLocks noGrp="1"/>
          </p:cNvSpPr>
          <p:nvPr>
            <p:ph sz="half" idx="1"/>
          </p:nvPr>
        </p:nvSpPr>
        <p:spPr>
          <a:xfrm>
            <a:off x="685800" y="1981200"/>
            <a:ext cx="3805238" cy="41068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0D6498-AB5A-4823-B291-056C1A029EF8}"/>
              </a:ext>
            </a:extLst>
          </p:cNvPr>
          <p:cNvSpPr>
            <a:spLocks noGrp="1"/>
          </p:cNvSpPr>
          <p:nvPr>
            <p:ph sz="half" idx="2"/>
          </p:nvPr>
        </p:nvSpPr>
        <p:spPr>
          <a:xfrm>
            <a:off x="4643438" y="1981200"/>
            <a:ext cx="3806825" cy="41068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17A250-0216-4E08-9003-5C41F1E62DDC}"/>
              </a:ext>
            </a:extLst>
          </p:cNvPr>
          <p:cNvSpPr>
            <a:spLocks noGrp="1"/>
          </p:cNvSpPr>
          <p:nvPr>
            <p:ph type="dt"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918B7F1D-C39E-4AE9-A016-4DD1B587026B}"/>
              </a:ext>
            </a:extLst>
          </p:cNvPr>
          <p:cNvSpPr>
            <a:spLocks noGrp="1"/>
          </p:cNvSpPr>
          <p:nvPr>
            <p:ph type="ft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4C4B144B-D095-4E0D-B7EF-52846D18C1D3}"/>
              </a:ext>
            </a:extLst>
          </p:cNvPr>
          <p:cNvSpPr>
            <a:spLocks noGrp="1"/>
          </p:cNvSpPr>
          <p:nvPr>
            <p:ph type="sldNum" idx="12"/>
          </p:nvPr>
        </p:nvSpPr>
        <p:spPr/>
        <p:txBody>
          <a:bodyPr/>
          <a:lstStyle>
            <a:lvl1pPr>
              <a:defRPr/>
            </a:lvl1pPr>
          </a:lstStyle>
          <a:p>
            <a:fld id="{334C0704-37C4-4C25-8AC0-9A18FBC418B6}" type="slidenum">
              <a:rPr lang="en-US" altLang="en-US"/>
              <a:pPr/>
              <a:t>‹#›</a:t>
            </a:fld>
            <a:endParaRPr lang="en-US" altLang="en-US"/>
          </a:p>
        </p:txBody>
      </p:sp>
    </p:spTree>
    <p:extLst>
      <p:ext uri="{BB962C8B-B14F-4D97-AF65-F5344CB8AC3E}">
        <p14:creationId xmlns:p14="http://schemas.microsoft.com/office/powerpoint/2010/main" val="4090201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6FEF9-DEF5-4266-BDBC-7E52C61DE3BB}"/>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1BA067D-68E2-493D-8073-04DA6A5634A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6E23D5-5AD5-412F-8C66-E3CE1279EC4F}"/>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9A75DA-5524-4F87-80CE-640BA307463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A0D252-2851-4E7F-8F82-99429FCCD47D}"/>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367A869-DFE3-456E-AA31-8A39D905259E}"/>
              </a:ext>
            </a:extLst>
          </p:cNvPr>
          <p:cNvSpPr>
            <a:spLocks noGrp="1"/>
          </p:cNvSpPr>
          <p:nvPr>
            <p:ph type="dt" idx="10"/>
          </p:nvPr>
        </p:nvSpPr>
        <p:spPr/>
        <p:txBody>
          <a:bodyPr/>
          <a:lstStyle>
            <a:lvl1pPr>
              <a:defRPr/>
            </a:lvl1pPr>
          </a:lstStyle>
          <a:p>
            <a:endParaRPr lang="en-US" altLang="en-US"/>
          </a:p>
        </p:txBody>
      </p:sp>
      <p:sp>
        <p:nvSpPr>
          <p:cNvPr id="8" name="Footer Placeholder 7">
            <a:extLst>
              <a:ext uri="{FF2B5EF4-FFF2-40B4-BE49-F238E27FC236}">
                <a16:creationId xmlns:a16="http://schemas.microsoft.com/office/drawing/2014/main" id="{69571633-BA39-4222-9EBC-AA481F195F7A}"/>
              </a:ext>
            </a:extLst>
          </p:cNvPr>
          <p:cNvSpPr>
            <a:spLocks noGrp="1"/>
          </p:cNvSpPr>
          <p:nvPr>
            <p:ph type="ftr" idx="11"/>
          </p:nvPr>
        </p:nvSpPr>
        <p:spPr/>
        <p:txBody>
          <a:bodyPr/>
          <a:lstStyle>
            <a:lvl1pPr>
              <a:defRPr/>
            </a:lvl1pPr>
          </a:lstStyle>
          <a:p>
            <a:endParaRPr lang="en-US" altLang="en-US"/>
          </a:p>
        </p:txBody>
      </p:sp>
      <p:sp>
        <p:nvSpPr>
          <p:cNvPr id="9" name="Slide Number Placeholder 8">
            <a:extLst>
              <a:ext uri="{FF2B5EF4-FFF2-40B4-BE49-F238E27FC236}">
                <a16:creationId xmlns:a16="http://schemas.microsoft.com/office/drawing/2014/main" id="{E7F8EDAA-F4C1-4699-BE82-5794D9F397E9}"/>
              </a:ext>
            </a:extLst>
          </p:cNvPr>
          <p:cNvSpPr>
            <a:spLocks noGrp="1"/>
          </p:cNvSpPr>
          <p:nvPr>
            <p:ph type="sldNum" idx="12"/>
          </p:nvPr>
        </p:nvSpPr>
        <p:spPr/>
        <p:txBody>
          <a:bodyPr/>
          <a:lstStyle>
            <a:lvl1pPr>
              <a:defRPr/>
            </a:lvl1pPr>
          </a:lstStyle>
          <a:p>
            <a:fld id="{8B3492CF-556C-4B7A-9C98-4B4FFFF7C674}" type="slidenum">
              <a:rPr lang="en-US" altLang="en-US"/>
              <a:pPr/>
              <a:t>‹#›</a:t>
            </a:fld>
            <a:endParaRPr lang="en-US" altLang="en-US"/>
          </a:p>
        </p:txBody>
      </p:sp>
    </p:spTree>
    <p:extLst>
      <p:ext uri="{BB962C8B-B14F-4D97-AF65-F5344CB8AC3E}">
        <p14:creationId xmlns:p14="http://schemas.microsoft.com/office/powerpoint/2010/main" val="3202769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45B7B-0744-4673-B141-A6ACAC9E2FC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0B8598-CCE3-4250-82A7-8A5FDA54DD1D}"/>
              </a:ext>
            </a:extLst>
          </p:cNvPr>
          <p:cNvSpPr>
            <a:spLocks noGrp="1"/>
          </p:cNvSpPr>
          <p:nvPr>
            <p:ph type="dt" idx="10"/>
          </p:nvPr>
        </p:nvSpPr>
        <p:spPr/>
        <p:txBody>
          <a:bodyPr/>
          <a:lstStyle>
            <a:lvl1pPr>
              <a:defRPr/>
            </a:lvl1pPr>
          </a:lstStyle>
          <a:p>
            <a:endParaRPr lang="en-US" altLang="en-US"/>
          </a:p>
        </p:txBody>
      </p:sp>
      <p:sp>
        <p:nvSpPr>
          <p:cNvPr id="4" name="Footer Placeholder 3">
            <a:extLst>
              <a:ext uri="{FF2B5EF4-FFF2-40B4-BE49-F238E27FC236}">
                <a16:creationId xmlns:a16="http://schemas.microsoft.com/office/drawing/2014/main" id="{E179ACE7-4910-49F8-9109-DEB71054B87F}"/>
              </a:ext>
            </a:extLst>
          </p:cNvPr>
          <p:cNvSpPr>
            <a:spLocks noGrp="1"/>
          </p:cNvSpPr>
          <p:nvPr>
            <p:ph type="ftr" idx="11"/>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3D4F4D41-69AB-442C-BDF0-6A32B41E92DC}"/>
              </a:ext>
            </a:extLst>
          </p:cNvPr>
          <p:cNvSpPr>
            <a:spLocks noGrp="1"/>
          </p:cNvSpPr>
          <p:nvPr>
            <p:ph type="sldNum" idx="12"/>
          </p:nvPr>
        </p:nvSpPr>
        <p:spPr/>
        <p:txBody>
          <a:bodyPr/>
          <a:lstStyle>
            <a:lvl1pPr>
              <a:defRPr/>
            </a:lvl1pPr>
          </a:lstStyle>
          <a:p>
            <a:fld id="{EAD0AD8A-F7E9-4F88-B586-2D57430BD283}" type="slidenum">
              <a:rPr lang="en-US" altLang="en-US"/>
              <a:pPr/>
              <a:t>‹#›</a:t>
            </a:fld>
            <a:endParaRPr lang="en-US" altLang="en-US"/>
          </a:p>
        </p:txBody>
      </p:sp>
    </p:spTree>
    <p:extLst>
      <p:ext uri="{BB962C8B-B14F-4D97-AF65-F5344CB8AC3E}">
        <p14:creationId xmlns:p14="http://schemas.microsoft.com/office/powerpoint/2010/main" val="2351338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4926D0-597B-4396-B7CC-63DC99FE6E9C}"/>
              </a:ext>
            </a:extLst>
          </p:cNvPr>
          <p:cNvSpPr>
            <a:spLocks noGrp="1"/>
          </p:cNvSpPr>
          <p:nvPr>
            <p:ph type="dt" idx="10"/>
          </p:nvPr>
        </p:nvSpPr>
        <p:spPr/>
        <p:txBody>
          <a:bodyPr/>
          <a:lstStyle>
            <a:lvl1pPr>
              <a:defRPr/>
            </a:lvl1pPr>
          </a:lstStyle>
          <a:p>
            <a:endParaRPr lang="en-US" altLang="en-US"/>
          </a:p>
        </p:txBody>
      </p:sp>
      <p:sp>
        <p:nvSpPr>
          <p:cNvPr id="3" name="Footer Placeholder 2">
            <a:extLst>
              <a:ext uri="{FF2B5EF4-FFF2-40B4-BE49-F238E27FC236}">
                <a16:creationId xmlns:a16="http://schemas.microsoft.com/office/drawing/2014/main" id="{E759BB1F-0B36-4313-B539-B996D7520C43}"/>
              </a:ext>
            </a:extLst>
          </p:cNvPr>
          <p:cNvSpPr>
            <a:spLocks noGrp="1"/>
          </p:cNvSpPr>
          <p:nvPr>
            <p:ph type="ftr" idx="11"/>
          </p:nvPr>
        </p:nvSpPr>
        <p:spPr/>
        <p:txBody>
          <a:bodyPr/>
          <a:lstStyle>
            <a:lvl1pPr>
              <a:defRPr/>
            </a:lvl1pPr>
          </a:lstStyle>
          <a:p>
            <a:endParaRPr lang="en-US" altLang="en-US"/>
          </a:p>
        </p:txBody>
      </p:sp>
      <p:sp>
        <p:nvSpPr>
          <p:cNvPr id="4" name="Slide Number Placeholder 3">
            <a:extLst>
              <a:ext uri="{FF2B5EF4-FFF2-40B4-BE49-F238E27FC236}">
                <a16:creationId xmlns:a16="http://schemas.microsoft.com/office/drawing/2014/main" id="{DA2F2B55-E763-4080-B626-DD2C3DFEFD49}"/>
              </a:ext>
            </a:extLst>
          </p:cNvPr>
          <p:cNvSpPr>
            <a:spLocks noGrp="1"/>
          </p:cNvSpPr>
          <p:nvPr>
            <p:ph type="sldNum" idx="12"/>
          </p:nvPr>
        </p:nvSpPr>
        <p:spPr/>
        <p:txBody>
          <a:bodyPr/>
          <a:lstStyle>
            <a:lvl1pPr>
              <a:defRPr/>
            </a:lvl1pPr>
          </a:lstStyle>
          <a:p>
            <a:fld id="{4A3B14C3-283D-4535-9353-A394F10F79A2}" type="slidenum">
              <a:rPr lang="en-US" altLang="en-US"/>
              <a:pPr/>
              <a:t>‹#›</a:t>
            </a:fld>
            <a:endParaRPr lang="en-US" altLang="en-US"/>
          </a:p>
        </p:txBody>
      </p:sp>
    </p:spTree>
    <p:extLst>
      <p:ext uri="{BB962C8B-B14F-4D97-AF65-F5344CB8AC3E}">
        <p14:creationId xmlns:p14="http://schemas.microsoft.com/office/powerpoint/2010/main" val="306498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7F90F-4ED1-4F05-ABB5-D2844752EC3C}"/>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5FF4D1B-8A53-4555-BC5C-15A615C7BC0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ADB934-F305-46BC-8D80-EFD3B8A8899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ACD0AF-5F5A-4690-9493-2CCE4F8F20B0}"/>
              </a:ext>
            </a:extLst>
          </p:cNvPr>
          <p:cNvSpPr>
            <a:spLocks noGrp="1"/>
          </p:cNvSpPr>
          <p:nvPr>
            <p:ph type="dt"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A2B0ECD8-12AE-4CED-82ED-EC167B6A96B9}"/>
              </a:ext>
            </a:extLst>
          </p:cNvPr>
          <p:cNvSpPr>
            <a:spLocks noGrp="1"/>
          </p:cNvSpPr>
          <p:nvPr>
            <p:ph type="ft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8FEACB3F-FC3F-47BF-BECA-427497844F71}"/>
              </a:ext>
            </a:extLst>
          </p:cNvPr>
          <p:cNvSpPr>
            <a:spLocks noGrp="1"/>
          </p:cNvSpPr>
          <p:nvPr>
            <p:ph type="sldNum" idx="12"/>
          </p:nvPr>
        </p:nvSpPr>
        <p:spPr/>
        <p:txBody>
          <a:bodyPr/>
          <a:lstStyle>
            <a:lvl1pPr>
              <a:defRPr/>
            </a:lvl1pPr>
          </a:lstStyle>
          <a:p>
            <a:fld id="{C69879F1-9CC4-4A2A-A161-91BC0242D1B8}" type="slidenum">
              <a:rPr lang="en-US" altLang="en-US"/>
              <a:pPr/>
              <a:t>‹#›</a:t>
            </a:fld>
            <a:endParaRPr lang="en-US" altLang="en-US"/>
          </a:p>
        </p:txBody>
      </p:sp>
    </p:spTree>
    <p:extLst>
      <p:ext uri="{BB962C8B-B14F-4D97-AF65-F5344CB8AC3E}">
        <p14:creationId xmlns:p14="http://schemas.microsoft.com/office/powerpoint/2010/main" val="4222535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8A9E5-913E-40D2-A615-7F05B24EDE7E}"/>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6CBB85C-4CB8-4383-A01E-EF6B51AF5C0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2959E1D-2242-4228-ADF6-635E0111C58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468752-39BD-4F33-AF85-D0F3C55884F4}"/>
              </a:ext>
            </a:extLst>
          </p:cNvPr>
          <p:cNvSpPr>
            <a:spLocks noGrp="1"/>
          </p:cNvSpPr>
          <p:nvPr>
            <p:ph type="dt"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408EF3FC-EA50-44E1-89EA-764602B496AC}"/>
              </a:ext>
            </a:extLst>
          </p:cNvPr>
          <p:cNvSpPr>
            <a:spLocks noGrp="1"/>
          </p:cNvSpPr>
          <p:nvPr>
            <p:ph type="ft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0ECFF1A4-60EC-46FD-BFD3-484CAD797A95}"/>
              </a:ext>
            </a:extLst>
          </p:cNvPr>
          <p:cNvSpPr>
            <a:spLocks noGrp="1"/>
          </p:cNvSpPr>
          <p:nvPr>
            <p:ph type="sldNum" idx="12"/>
          </p:nvPr>
        </p:nvSpPr>
        <p:spPr/>
        <p:txBody>
          <a:bodyPr/>
          <a:lstStyle>
            <a:lvl1pPr>
              <a:defRPr/>
            </a:lvl1pPr>
          </a:lstStyle>
          <a:p>
            <a:fld id="{EE00ADF1-2185-4C72-B366-7B2B7590F62F}" type="slidenum">
              <a:rPr lang="en-US" altLang="en-US"/>
              <a:pPr/>
              <a:t>‹#›</a:t>
            </a:fld>
            <a:endParaRPr lang="en-US" altLang="en-US"/>
          </a:p>
        </p:txBody>
      </p:sp>
    </p:spTree>
    <p:extLst>
      <p:ext uri="{BB962C8B-B14F-4D97-AF65-F5344CB8AC3E}">
        <p14:creationId xmlns:p14="http://schemas.microsoft.com/office/powerpoint/2010/main" val="2516244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7861B9D6-AA56-403E-86A7-83EE8A724862}"/>
              </a:ext>
            </a:extLst>
          </p:cNvPr>
          <p:cNvSpPr>
            <a:spLocks noGrp="1" noChangeArrowheads="1"/>
          </p:cNvSpPr>
          <p:nvPr>
            <p:ph type="title"/>
          </p:nvPr>
        </p:nvSpPr>
        <p:spPr bwMode="auto">
          <a:xfrm>
            <a:off x="685800" y="609600"/>
            <a:ext cx="7764463" cy="1135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n-US"/>
              <a:t>Click to edit the title text format</a:t>
            </a:r>
          </a:p>
        </p:txBody>
      </p:sp>
      <p:sp>
        <p:nvSpPr>
          <p:cNvPr id="1026" name="Rectangle 2">
            <a:extLst>
              <a:ext uri="{FF2B5EF4-FFF2-40B4-BE49-F238E27FC236}">
                <a16:creationId xmlns:a16="http://schemas.microsoft.com/office/drawing/2014/main" id="{6C99609F-F701-4433-BF5C-20DD141F8497}"/>
              </a:ext>
            </a:extLst>
          </p:cNvPr>
          <p:cNvSpPr>
            <a:spLocks noGrp="1" noChangeArrowheads="1"/>
          </p:cNvSpPr>
          <p:nvPr>
            <p:ph type="body" idx="1"/>
          </p:nvPr>
        </p:nvSpPr>
        <p:spPr bwMode="auto">
          <a:xfrm>
            <a:off x="685800" y="1981200"/>
            <a:ext cx="7764463" cy="4106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
        <p:nvSpPr>
          <p:cNvPr id="1027" name="Rectangle 3">
            <a:extLst>
              <a:ext uri="{FF2B5EF4-FFF2-40B4-BE49-F238E27FC236}">
                <a16:creationId xmlns:a16="http://schemas.microsoft.com/office/drawing/2014/main" id="{27D31211-CDF5-47F5-BC8C-A31532DF5CF7}"/>
              </a:ext>
            </a:extLst>
          </p:cNvPr>
          <p:cNvSpPr>
            <a:spLocks noGrp="1" noChangeArrowheads="1"/>
          </p:cNvSpPr>
          <p:nvPr>
            <p:ph type="dt"/>
          </p:nvPr>
        </p:nvSpPr>
        <p:spPr bwMode="auto">
          <a:xfrm>
            <a:off x="685800" y="6248400"/>
            <a:ext cx="1897063" cy="449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defRPr>
            </a:lvl1pPr>
          </a:lstStyle>
          <a:p>
            <a:endParaRPr lang="en-US" altLang="en-US"/>
          </a:p>
        </p:txBody>
      </p:sp>
      <p:sp>
        <p:nvSpPr>
          <p:cNvPr id="1028" name="Rectangle 4">
            <a:extLst>
              <a:ext uri="{FF2B5EF4-FFF2-40B4-BE49-F238E27FC236}">
                <a16:creationId xmlns:a16="http://schemas.microsoft.com/office/drawing/2014/main" id="{31254583-EB8E-4A46-BF97-7F8E7A483F13}"/>
              </a:ext>
            </a:extLst>
          </p:cNvPr>
          <p:cNvSpPr>
            <a:spLocks noGrp="1" noChangeArrowheads="1"/>
          </p:cNvSpPr>
          <p:nvPr>
            <p:ph type="ftr"/>
          </p:nvPr>
        </p:nvSpPr>
        <p:spPr bwMode="auto">
          <a:xfrm>
            <a:off x="3124200" y="6248400"/>
            <a:ext cx="2887663" cy="449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defRPr>
            </a:lvl1pPr>
          </a:lstStyle>
          <a:p>
            <a:endParaRPr lang="en-US" altLang="en-US"/>
          </a:p>
        </p:txBody>
      </p:sp>
      <p:sp>
        <p:nvSpPr>
          <p:cNvPr id="1029" name="Rectangle 5">
            <a:extLst>
              <a:ext uri="{FF2B5EF4-FFF2-40B4-BE49-F238E27FC236}">
                <a16:creationId xmlns:a16="http://schemas.microsoft.com/office/drawing/2014/main" id="{ECDB2950-6C1E-4FC3-A273-935AB2FAF804}"/>
              </a:ext>
            </a:extLst>
          </p:cNvPr>
          <p:cNvSpPr>
            <a:spLocks noGrp="1" noChangeArrowheads="1"/>
          </p:cNvSpPr>
          <p:nvPr>
            <p:ph type="sldNum"/>
          </p:nvPr>
        </p:nvSpPr>
        <p:spPr bwMode="auto">
          <a:xfrm>
            <a:off x="6553200" y="6248400"/>
            <a:ext cx="1897063" cy="449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defRPr>
            </a:lvl1pPr>
          </a:lstStyle>
          <a:p>
            <a:fld id="{E31B1A71-8274-44B4-9725-4C602794B067}"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0" fontAlgn="base" hangingPunct="0">
        <a:spcBef>
          <a:spcPct val="0"/>
        </a:spcBef>
        <a:spcAft>
          <a:spcPct val="0"/>
        </a:spcAft>
        <a:buClr>
          <a:srgbClr val="000000"/>
        </a:buClr>
        <a:buSzPct val="100000"/>
        <a:buFont typeface="Times New Roman" panose="02020603050405020304" pitchFamily="18" charset="0"/>
        <a:defRPr sz="4400" kern="1200">
          <a:solidFill>
            <a:srgbClr val="000000"/>
          </a:solidFill>
          <a:latin typeface="+mj-lt"/>
          <a:ea typeface="+mj-ea"/>
          <a:cs typeface="+mj-cs"/>
        </a:defRPr>
      </a:lvl1pPr>
      <a:lvl2pPr marL="742950" indent="-285750"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Times New Roman" panose="02020603050405020304" pitchFamily="18" charset="0"/>
          <a:cs typeface="Noto Sans CJK SC Regular" charset="0"/>
        </a:defRPr>
      </a:lvl2pPr>
      <a:lvl3pPr marL="1143000" indent="-228600"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Times New Roman" panose="02020603050405020304" pitchFamily="18" charset="0"/>
          <a:cs typeface="Noto Sans CJK SC Regular" charset="0"/>
        </a:defRPr>
      </a:lvl3pPr>
      <a:lvl4pPr marL="1600200" indent="-228600"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Times New Roman" panose="02020603050405020304" pitchFamily="18" charset="0"/>
          <a:cs typeface="Noto Sans CJK SC Regular" charset="0"/>
        </a:defRPr>
      </a:lvl4pPr>
      <a:lvl5pPr marL="2057400" indent="-228600"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Times New Roman" panose="02020603050405020304" pitchFamily="18" charset="0"/>
          <a:cs typeface="Noto Sans CJK SC Regular" charset="0"/>
        </a:defRPr>
      </a:lvl5pPr>
      <a:lvl6pPr marL="2514600" indent="-228600"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Times New Roman" panose="02020603050405020304" pitchFamily="18" charset="0"/>
          <a:cs typeface="Noto Sans CJK SC Regular" charset="0"/>
        </a:defRPr>
      </a:lvl6pPr>
      <a:lvl7pPr marL="2971800" indent="-228600"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Times New Roman" panose="02020603050405020304" pitchFamily="18" charset="0"/>
          <a:cs typeface="Noto Sans CJK SC Regular" charset="0"/>
        </a:defRPr>
      </a:lvl7pPr>
      <a:lvl8pPr marL="3429000" indent="-228600"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Times New Roman" panose="02020603050405020304" pitchFamily="18" charset="0"/>
          <a:cs typeface="Noto Sans CJK SC Regular" charset="0"/>
        </a:defRPr>
      </a:lvl8pPr>
      <a:lvl9pPr marL="3886200" indent="-228600" algn="ctr" defTabSz="457200" rtl="0" eaLnBrk="0" fontAlgn="base" hangingPunct="0">
        <a:spcBef>
          <a:spcPct val="0"/>
        </a:spcBef>
        <a:spcAft>
          <a:spcPct val="0"/>
        </a:spcAft>
        <a:buClr>
          <a:srgbClr val="000000"/>
        </a:buClr>
        <a:buSzPct val="100000"/>
        <a:buFont typeface="Times New Roman" panose="02020603050405020304" pitchFamily="18" charset="0"/>
        <a:defRPr sz="4400">
          <a:solidFill>
            <a:srgbClr val="000000"/>
          </a:solidFill>
          <a:latin typeface="Times New Roman" panose="02020603050405020304" pitchFamily="18" charset="0"/>
          <a:cs typeface="Noto Sans CJK SC Regular" charset="0"/>
        </a:defRPr>
      </a:lvl9pPr>
    </p:titleStyle>
    <p:bodyStyle>
      <a:lvl1pPr marL="342900" indent="-342900" algn="l" defTabSz="457200" rtl="0" eaLnBrk="0" fontAlgn="base" hangingPunct="0">
        <a:spcBef>
          <a:spcPts val="800"/>
        </a:spcBef>
        <a:spcAft>
          <a:spcPct val="0"/>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0" indent="-285750" algn="l" defTabSz="457200" rtl="0" eaLnBrk="0" fontAlgn="base" hangingPunct="0">
        <a:spcBef>
          <a:spcPts val="700"/>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0" indent="-228600" algn="l" defTabSz="457200"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00" indent="-228600" algn="l" defTabSz="457200"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00" indent="-228600" algn="l" defTabSz="457200"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4.png"/><Relationship Id="rId7"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jpeg"/><Relationship Id="rId7" Type="http://schemas.openxmlformats.org/officeDocument/2006/relationships/image" Target="../media/image5.wm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oleObject" Target="../embeddings/oleObject2.bin"/><Relationship Id="rId5" Type="http://schemas.openxmlformats.org/officeDocument/2006/relationships/image" Target="../media/image4.w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Slide Number Placeholder 4">
            <a:extLst>
              <a:ext uri="{FF2B5EF4-FFF2-40B4-BE49-F238E27FC236}">
                <a16:creationId xmlns:a16="http://schemas.microsoft.com/office/drawing/2014/main" id="{EA6F1D62-A466-41FC-B04F-5481911DABD7}"/>
              </a:ext>
            </a:extLst>
          </p:cNvPr>
          <p:cNvSpPr>
            <a:spLocks noGrp="1"/>
          </p:cNvSpPr>
          <p:nvPr>
            <p:ph type="sldNum" idx="12"/>
          </p:nvPr>
        </p:nvSpPr>
        <p:spPr/>
        <p:txBody>
          <a:bodyPr/>
          <a:lstStyle/>
          <a:p>
            <a:fld id="{6D5E6D20-9C1F-4687-91EA-3EAE5ACFCF9E}" type="slidenum">
              <a:rPr lang="en-US" altLang="en-US"/>
              <a:pPr/>
              <a:t>1</a:t>
            </a:fld>
            <a:endParaRPr lang="en-US" altLang="en-US"/>
          </a:p>
        </p:txBody>
      </p:sp>
      <p:sp>
        <p:nvSpPr>
          <p:cNvPr id="3073" name="Rectangle 1">
            <a:extLst>
              <a:ext uri="{FF2B5EF4-FFF2-40B4-BE49-F238E27FC236}">
                <a16:creationId xmlns:a16="http://schemas.microsoft.com/office/drawing/2014/main" id="{62769C49-BFA7-4117-9B73-A5B4774D8345}"/>
              </a:ext>
            </a:extLst>
          </p:cNvPr>
          <p:cNvSpPr>
            <a:spLocks noGrp="1" noChangeArrowheads="1"/>
          </p:cNvSpPr>
          <p:nvPr>
            <p:ph type="title"/>
          </p:nvPr>
        </p:nvSpPr>
        <p:spPr>
          <a:xfrm>
            <a:off x="457200" y="2130425"/>
            <a:ext cx="8686800" cy="1470025"/>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Digital Fundamentals</a:t>
            </a:r>
          </a:p>
        </p:txBody>
      </p:sp>
      <p:sp>
        <p:nvSpPr>
          <p:cNvPr id="3074" name="Rectangle 2">
            <a:extLst>
              <a:ext uri="{FF2B5EF4-FFF2-40B4-BE49-F238E27FC236}">
                <a16:creationId xmlns:a16="http://schemas.microsoft.com/office/drawing/2014/main" id="{D46DA739-ACC0-48D3-B4FC-0F574A78A6E6}"/>
              </a:ext>
            </a:extLst>
          </p:cNvPr>
          <p:cNvSpPr>
            <a:spLocks noGrp="1" noChangeArrowheads="1"/>
          </p:cNvSpPr>
          <p:nvPr>
            <p:ph type="subTitle" idx="4294967295"/>
          </p:nvPr>
        </p:nvSpPr>
        <p:spPr bwMode="auto">
          <a:xfrm>
            <a:off x="381000" y="3886200"/>
            <a:ext cx="8763000" cy="12954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pPr marL="0" indent="0" algn="ctr">
              <a:spcBef>
                <a:spcPts val="600"/>
              </a:spcBef>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altLang="en-US" sz="2400" b="1"/>
              <a:t>CHAPTER 9</a:t>
            </a:r>
            <a:br>
              <a:rPr lang="en-US" altLang="en-US" sz="2400" b="1"/>
            </a:br>
            <a:r>
              <a:rPr lang="en-US" altLang="en-US" sz="2400" b="1"/>
              <a:t>Counters</a:t>
            </a:r>
          </a:p>
        </p:txBody>
      </p:sp>
      <p:grpSp>
        <p:nvGrpSpPr>
          <p:cNvPr id="3075" name="Group 3">
            <a:extLst>
              <a:ext uri="{FF2B5EF4-FFF2-40B4-BE49-F238E27FC236}">
                <a16:creationId xmlns:a16="http://schemas.microsoft.com/office/drawing/2014/main" id="{9D21B67A-072F-4009-9BB4-19334BF54595}"/>
              </a:ext>
            </a:extLst>
          </p:cNvPr>
          <p:cNvGrpSpPr>
            <a:grpSpLocks/>
          </p:cNvGrpSpPr>
          <p:nvPr/>
        </p:nvGrpSpPr>
        <p:grpSpPr bwMode="auto">
          <a:xfrm>
            <a:off x="228600" y="228600"/>
            <a:ext cx="8602663" cy="6011863"/>
            <a:chOff x="144" y="144"/>
            <a:chExt cx="5419" cy="3787"/>
          </a:xfrm>
        </p:grpSpPr>
        <p:grpSp>
          <p:nvGrpSpPr>
            <p:cNvPr id="3076" name="Group 4">
              <a:extLst>
                <a:ext uri="{FF2B5EF4-FFF2-40B4-BE49-F238E27FC236}">
                  <a16:creationId xmlns:a16="http://schemas.microsoft.com/office/drawing/2014/main" id="{880DCB7C-BBEE-4373-B142-337EB722E343}"/>
                </a:ext>
              </a:extLst>
            </p:cNvPr>
            <p:cNvGrpSpPr>
              <a:grpSpLocks/>
            </p:cNvGrpSpPr>
            <p:nvPr/>
          </p:nvGrpSpPr>
          <p:grpSpPr bwMode="auto">
            <a:xfrm>
              <a:off x="192" y="192"/>
              <a:ext cx="5371" cy="3739"/>
              <a:chOff x="192" y="192"/>
              <a:chExt cx="5371" cy="3739"/>
            </a:xfrm>
          </p:grpSpPr>
          <p:sp>
            <p:nvSpPr>
              <p:cNvPr id="3077" name="Line 5">
                <a:extLst>
                  <a:ext uri="{FF2B5EF4-FFF2-40B4-BE49-F238E27FC236}">
                    <a16:creationId xmlns:a16="http://schemas.microsoft.com/office/drawing/2014/main" id="{C0BB6FCF-8FE0-4560-9F51-BFFD7A4BA003}"/>
                  </a:ext>
                </a:extLst>
              </p:cNvPr>
              <p:cNvSpPr>
                <a:spLocks noChangeShapeType="1"/>
              </p:cNvSpPr>
              <p:nvPr/>
            </p:nvSpPr>
            <p:spPr bwMode="auto">
              <a:xfrm>
                <a:off x="192" y="192"/>
                <a:ext cx="5371" cy="0"/>
              </a:xfrm>
              <a:prstGeom prst="line">
                <a:avLst/>
              </a:prstGeom>
              <a:noFill/>
              <a:ln w="57240" cap="sq">
                <a:solidFill>
                  <a:srgbClr val="3333CC"/>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sp>
            <p:nvSpPr>
              <p:cNvPr id="3078" name="Line 6">
                <a:extLst>
                  <a:ext uri="{FF2B5EF4-FFF2-40B4-BE49-F238E27FC236}">
                    <a16:creationId xmlns:a16="http://schemas.microsoft.com/office/drawing/2014/main" id="{F727741F-5067-47BC-87B9-D930EBD001AF}"/>
                  </a:ext>
                </a:extLst>
              </p:cNvPr>
              <p:cNvSpPr>
                <a:spLocks noChangeShapeType="1"/>
              </p:cNvSpPr>
              <p:nvPr/>
            </p:nvSpPr>
            <p:spPr bwMode="auto">
              <a:xfrm>
                <a:off x="192" y="192"/>
                <a:ext cx="0" cy="3739"/>
              </a:xfrm>
              <a:prstGeom prst="line">
                <a:avLst/>
              </a:prstGeom>
              <a:noFill/>
              <a:ln w="57240" cap="sq">
                <a:solidFill>
                  <a:srgbClr val="3333CC"/>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3079" name="Rectangle 7">
              <a:extLst>
                <a:ext uri="{FF2B5EF4-FFF2-40B4-BE49-F238E27FC236}">
                  <a16:creationId xmlns:a16="http://schemas.microsoft.com/office/drawing/2014/main" id="{568D7C54-7110-46AB-9CBF-A526620ED88D}"/>
                </a:ext>
              </a:extLst>
            </p:cNvPr>
            <p:cNvSpPr>
              <a:spLocks noChangeArrowheads="1"/>
            </p:cNvSpPr>
            <p:nvPr/>
          </p:nvSpPr>
          <p:spPr bwMode="auto">
            <a:xfrm>
              <a:off x="144" y="144"/>
              <a:ext cx="139" cy="139"/>
            </a:xfrm>
            <a:prstGeom prst="rect">
              <a:avLst/>
            </a:prstGeom>
            <a:solidFill>
              <a:srgbClr val="3333CC"/>
            </a:solidFill>
            <a:ln>
              <a:noFill/>
            </a:ln>
            <a:effectLst>
              <a:outerShdw dist="107933" dir="2700000" algn="ctr" rotWithShape="0">
                <a:srgbClr val="808080">
                  <a:alpha val="5002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0"/>
                      </p:stCondLst>
                      <p:childTnLst>
                        <p:par>
                          <p:cTn id="4" fill="hold" nodeType="withGroup">
                            <p:stCondLst>
                              <p:cond delay="0"/>
                            </p:stCondLst>
                            <p:childTnLst>
                              <p:par>
                                <p:cTn id="5" presetID="22" presetClass="entr" presetSubtype="8" fill="hold" nodeType="afterEffect">
                                  <p:stCondLst>
                                    <p:cond delay="0"/>
                                  </p:stCondLst>
                                  <p:childTnLst>
                                    <p:set>
                                      <p:cBhvr additive="repl">
                                        <p:cTn id="6" dur="1" fill="hold">
                                          <p:stCondLst>
                                            <p:cond delay="0"/>
                                          </p:stCondLst>
                                        </p:cTn>
                                        <p:tgtEl>
                                          <p:spTgt spid="3074">
                                            <p:txEl>
                                              <p:pRg st="0" end="0"/>
                                            </p:txEl>
                                          </p:spTgt>
                                        </p:tgtEl>
                                        <p:attrNameLst>
                                          <p:attrName>style.visibility</p:attrName>
                                        </p:attrNameLst>
                                      </p:cBhvr>
                                      <p:to>
                                        <p:strVal val="visible"/>
                                      </p:to>
                                    </p:set>
                                    <p:animEffect transition="in" filter="wipe(left)">
                                      <p:cBhvr additive="repl">
                                        <p:cTn id="7" dur="500"/>
                                        <p:tgtEl>
                                          <p:spTgt spid="307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2289" name="Picture 1">
            <a:extLst>
              <a:ext uri="{FF2B5EF4-FFF2-40B4-BE49-F238E27FC236}">
                <a16:creationId xmlns:a16="http://schemas.microsoft.com/office/drawing/2014/main" id="{0EEF2903-CBEE-4D7B-953E-B13285279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128713"/>
            <a:ext cx="8305800" cy="52720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290" name="Rectangle 2">
            <a:extLst>
              <a:ext uri="{FF2B5EF4-FFF2-40B4-BE49-F238E27FC236}">
                <a16:creationId xmlns:a16="http://schemas.microsoft.com/office/drawing/2014/main" id="{3ACEE3C3-71C4-4721-B6C5-1B94E1A4D82F}"/>
              </a:ext>
            </a:extLst>
          </p:cNvPr>
          <p:cNvSpPr>
            <a:spLocks noChangeArrowheads="1"/>
          </p:cNvSpPr>
          <p:nvPr/>
        </p:nvSpPr>
        <p:spPr bwMode="auto">
          <a:xfrm>
            <a:off x="685800" y="457200"/>
            <a:ext cx="7620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ctr" eaLnBrk="1" hangingPunct="1">
              <a:buClrTx/>
              <a:buFontTx/>
              <a:buNone/>
            </a:pPr>
            <a:r>
              <a:rPr lang="en-US" altLang="en-US" b="1">
                <a:solidFill>
                  <a:srgbClr val="570000"/>
                </a:solidFill>
                <a:cs typeface="Times New Roman" panose="02020603050405020304" pitchFamily="18" charset="0"/>
              </a:rPr>
              <a:t>3-bit asynchronous binary counter and its timing diagram for one cycle</a:t>
            </a:r>
          </a:p>
        </p:txBody>
      </p:sp>
      <p:sp>
        <p:nvSpPr>
          <p:cNvPr id="12291" name="Text Box 3">
            <a:extLst>
              <a:ext uri="{FF2B5EF4-FFF2-40B4-BE49-F238E27FC236}">
                <a16:creationId xmlns:a16="http://schemas.microsoft.com/office/drawing/2014/main" id="{7FB7351E-6B1B-4251-A10B-8FD1E960F451}"/>
              </a:ext>
            </a:extLst>
          </p:cNvPr>
          <p:cNvSpPr txBox="1">
            <a:spLocks noChangeArrowheads="1"/>
          </p:cNvSpPr>
          <p:nvPr/>
        </p:nvSpPr>
        <p:spPr bwMode="auto">
          <a:xfrm>
            <a:off x="7620000" y="5688013"/>
            <a:ext cx="7620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r" eaLnBrk="1" hangingPunct="1">
              <a:buClrTx/>
              <a:buFontTx/>
              <a:buNone/>
            </a:pPr>
            <a:fld id="{CEA29788-3744-4F50-8CC6-3CE4C3F6737D}" type="slidenum">
              <a:rPr lang="en-US" altLang="en-US">
                <a:solidFill>
                  <a:srgbClr val="FFFFFF"/>
                </a:solidFill>
                <a:latin typeface="Arial" panose="020B0604020202020204" pitchFamily="34" charset="0"/>
              </a:rPr>
              <a:pPr algn="r" eaLnBrk="1" hangingPunct="1">
                <a:buClrTx/>
                <a:buFontTx/>
                <a:buNone/>
              </a:pPr>
              <a:t>10</a:t>
            </a:fld>
            <a:endParaRPr lang="en-US" altLang="en-US">
              <a:solidFill>
                <a:srgbClr val="FFFFFF"/>
              </a:solidFill>
              <a:latin typeface="Arial" panose="020B0604020202020204" pitchFamily="34"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aphicFrame>
        <p:nvGraphicFramePr>
          <p:cNvPr id="13313" name="Group 1">
            <a:extLst>
              <a:ext uri="{FF2B5EF4-FFF2-40B4-BE49-F238E27FC236}">
                <a16:creationId xmlns:a16="http://schemas.microsoft.com/office/drawing/2014/main" id="{C52E585C-D4C3-4D2F-8376-C81817EAEAC0}"/>
              </a:ext>
            </a:extLst>
          </p:cNvPr>
          <p:cNvGraphicFramePr>
            <a:graphicFrameLocks noGrp="1"/>
          </p:cNvGraphicFramePr>
          <p:nvPr/>
        </p:nvGraphicFramePr>
        <p:xfrm>
          <a:off x="228600" y="1066800"/>
          <a:ext cx="8688388" cy="5291138"/>
        </p:xfrm>
        <a:graphic>
          <a:graphicData uri="http://schemas.openxmlformats.org/drawingml/2006/table">
            <a:tbl>
              <a:tblPr/>
              <a:tblGrid>
                <a:gridCol w="3124200">
                  <a:extLst>
                    <a:ext uri="{9D8B030D-6E8A-4147-A177-3AD203B41FA5}">
                      <a16:colId xmlns:a16="http://schemas.microsoft.com/office/drawing/2014/main" val="3087732280"/>
                    </a:ext>
                  </a:extLst>
                </a:gridCol>
                <a:gridCol w="2058988">
                  <a:extLst>
                    <a:ext uri="{9D8B030D-6E8A-4147-A177-3AD203B41FA5}">
                      <a16:colId xmlns:a16="http://schemas.microsoft.com/office/drawing/2014/main" val="3949460237"/>
                    </a:ext>
                  </a:extLst>
                </a:gridCol>
                <a:gridCol w="1752600">
                  <a:extLst>
                    <a:ext uri="{9D8B030D-6E8A-4147-A177-3AD203B41FA5}">
                      <a16:colId xmlns:a16="http://schemas.microsoft.com/office/drawing/2014/main" val="1861199191"/>
                    </a:ext>
                  </a:extLst>
                </a:gridCol>
                <a:gridCol w="1752600">
                  <a:extLst>
                    <a:ext uri="{9D8B030D-6E8A-4147-A177-3AD203B41FA5}">
                      <a16:colId xmlns:a16="http://schemas.microsoft.com/office/drawing/2014/main" val="1742890323"/>
                    </a:ext>
                  </a:extLst>
                </a:gridCol>
              </a:tblGrid>
              <a:tr h="574675">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Times New Roman" panose="02020603050405020304" pitchFamily="18"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9pPr>
                    </a:lstStyle>
                    <a:p>
                      <a:pPr marL="0" marR="0" lvl="0" indent="0" algn="ctr" defTabSz="457200" rtl="0" eaLnBrk="1" fontAlgn="base" latinLnBrk="0" hangingPunct="1">
                        <a:lnSpc>
                          <a:spcPct val="80000"/>
                        </a:lnSpc>
                        <a:spcBef>
                          <a:spcPts val="6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24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CLOCK PULSE</a:t>
                      </a:r>
                    </a:p>
                  </a:txBody>
                  <a:tcPr marL="90000" marR="90000" marT="171840" marB="46800" horzOverflow="overflow">
                    <a:lnL w="2880" cap="flat" cmpd="sng" algn="ctr">
                      <a:solidFill>
                        <a:srgbClr val="000000"/>
                      </a:solidFill>
                      <a:prstDash val="solid"/>
                      <a:round/>
                      <a:headEnd type="none" w="med" len="med"/>
                      <a:tailEnd type="none" w="med" len="med"/>
                    </a:lnL>
                    <a:lnR w="144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144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Times New Roman" panose="02020603050405020304" pitchFamily="18"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9pPr>
                    </a:lstStyle>
                    <a:p>
                      <a:pPr marL="0" marR="0" lvl="0" indent="0" algn="ctr" defTabSz="457200" rtl="0" eaLnBrk="1" fontAlgn="base" latinLnBrk="0" hangingPunct="1">
                        <a:lnSpc>
                          <a:spcPct val="80000"/>
                        </a:lnSpc>
                        <a:spcBef>
                          <a:spcPts val="6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24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Q</a:t>
                      </a:r>
                      <a:r>
                        <a:rPr kumimoji="0" lang="en-US" altLang="en-US" sz="2400" b="1" i="0" u="none" strike="noStrike" cap="none" normalizeH="0" baseline="-25000">
                          <a:ln>
                            <a:noFill/>
                          </a:ln>
                          <a:solidFill>
                            <a:srgbClr val="000000"/>
                          </a:solidFill>
                          <a:effectLst/>
                          <a:latin typeface="Times New Roman" panose="02020603050405020304" pitchFamily="18" charset="0"/>
                          <a:cs typeface="Times New Roman" panose="02020603050405020304" pitchFamily="18" charset="0"/>
                        </a:rPr>
                        <a:t>2</a:t>
                      </a:r>
                    </a:p>
                  </a:txBody>
                  <a:tcPr marL="90000" marR="90000" marT="171840" marB="46800" horzOverflow="overflow">
                    <a:lnL w="1440" cap="flat" cmpd="sng" algn="ctr">
                      <a:solidFill>
                        <a:srgbClr val="000000"/>
                      </a:solidFill>
                      <a:prstDash val="solid"/>
                      <a:round/>
                      <a:headEnd type="none" w="med" len="med"/>
                      <a:tailEnd type="none" w="med" len="med"/>
                    </a:lnL>
                    <a:lnR w="144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144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Times New Roman" panose="02020603050405020304" pitchFamily="18"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9pPr>
                    </a:lstStyle>
                    <a:p>
                      <a:pPr marL="0" marR="0" lvl="0" indent="0" algn="ctr" defTabSz="457200" rtl="0" eaLnBrk="1" fontAlgn="base" latinLnBrk="0" hangingPunct="1">
                        <a:lnSpc>
                          <a:spcPct val="80000"/>
                        </a:lnSpc>
                        <a:spcBef>
                          <a:spcPts val="6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24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Q</a:t>
                      </a:r>
                      <a:r>
                        <a:rPr kumimoji="0" lang="en-US" altLang="en-US" sz="2400" b="1" i="0" u="none" strike="noStrike" cap="none" normalizeH="0" baseline="-25000">
                          <a:ln>
                            <a:noFill/>
                          </a:ln>
                          <a:solidFill>
                            <a:srgbClr val="000000"/>
                          </a:solidFill>
                          <a:effectLst/>
                          <a:latin typeface="Times New Roman" panose="02020603050405020304" pitchFamily="18" charset="0"/>
                          <a:cs typeface="Times New Roman" panose="02020603050405020304" pitchFamily="18" charset="0"/>
                        </a:rPr>
                        <a:t>1</a:t>
                      </a:r>
                    </a:p>
                  </a:txBody>
                  <a:tcPr marL="90000" marR="90000" marT="171840" marB="46800" horzOverflow="overflow">
                    <a:lnL w="1440" cap="flat" cmpd="sng" algn="ctr">
                      <a:solidFill>
                        <a:srgbClr val="000000"/>
                      </a:solidFill>
                      <a:prstDash val="solid"/>
                      <a:round/>
                      <a:headEnd type="none" w="med" len="med"/>
                      <a:tailEnd type="none" w="med" len="med"/>
                    </a:lnL>
                    <a:lnR w="144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144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Times New Roman" panose="02020603050405020304" pitchFamily="18"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9pPr>
                    </a:lstStyle>
                    <a:p>
                      <a:pPr marL="0" marR="0" lvl="0" indent="0" algn="ctr" defTabSz="457200" rtl="0" eaLnBrk="1" fontAlgn="base" latinLnBrk="0" hangingPunct="1">
                        <a:lnSpc>
                          <a:spcPct val="80000"/>
                        </a:lnSpc>
                        <a:spcBef>
                          <a:spcPts val="6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24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Q</a:t>
                      </a:r>
                      <a:r>
                        <a:rPr kumimoji="0" lang="en-US" altLang="en-US" sz="2400" b="1" i="0" u="none" strike="noStrike" cap="none" normalizeH="0" baseline="-25000">
                          <a:ln>
                            <a:noFill/>
                          </a:ln>
                          <a:solidFill>
                            <a:srgbClr val="000000"/>
                          </a:solidFill>
                          <a:effectLst/>
                          <a:latin typeface="Times New Roman" panose="02020603050405020304" pitchFamily="18" charset="0"/>
                          <a:cs typeface="Times New Roman" panose="02020603050405020304" pitchFamily="18" charset="0"/>
                        </a:rPr>
                        <a:t>0</a:t>
                      </a:r>
                    </a:p>
                  </a:txBody>
                  <a:tcPr marL="90000" marR="90000" marT="171840" marB="46800" horzOverflow="overflow">
                    <a:lnL w="144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144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01142121"/>
                  </a:ext>
                </a:extLst>
              </a:tr>
              <a:tr h="523875">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Times New Roman" panose="02020603050405020304" pitchFamily="18"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9pPr>
                    </a:lstStyle>
                    <a:p>
                      <a:pPr marL="0" marR="0" lvl="0" indent="0" algn="ctr" defTabSz="457200" rtl="0" eaLnBrk="1" fontAlgn="base" latinLnBrk="0" hangingPunct="1">
                        <a:lnSpc>
                          <a:spcPct val="80000"/>
                        </a:lnSpc>
                        <a:spcBef>
                          <a:spcPts val="6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24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Initially</a:t>
                      </a:r>
                    </a:p>
                  </a:txBody>
                  <a:tcPr marL="90000" marR="90000" marT="171840" marB="46800" horzOverflow="overflow">
                    <a:lnL w="2880" cap="flat" cmpd="sng" algn="ctr">
                      <a:solidFill>
                        <a:srgbClr val="000000"/>
                      </a:solidFill>
                      <a:prstDash val="solid"/>
                      <a:round/>
                      <a:headEnd type="none" w="med" len="med"/>
                      <a:tailEnd type="none" w="med" len="med"/>
                    </a:lnL>
                    <a:lnR w="1440" cap="flat" cmpd="sng" algn="ctr">
                      <a:solidFill>
                        <a:srgbClr val="000000"/>
                      </a:solidFill>
                      <a:prstDash val="solid"/>
                      <a:round/>
                      <a:headEnd type="none" w="med" len="med"/>
                      <a:tailEnd type="none" w="med" len="med"/>
                    </a:lnR>
                    <a:lnT w="1440" cap="flat" cmpd="sng" algn="ctr">
                      <a:solidFill>
                        <a:srgbClr val="000000"/>
                      </a:solidFill>
                      <a:prstDash val="solid"/>
                      <a:round/>
                      <a:headEnd type="none" w="med" len="med"/>
                      <a:tailEnd type="none" w="med" len="med"/>
                    </a:lnT>
                    <a:lnB w="144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Times New Roman" panose="02020603050405020304" pitchFamily="18"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9pPr>
                    </a:lstStyle>
                    <a:p>
                      <a:pPr marL="0" marR="0" lvl="0" indent="0" algn="ctr" defTabSz="457200" rtl="0" eaLnBrk="1" fontAlgn="base" latinLnBrk="0" hangingPunct="1">
                        <a:lnSpc>
                          <a:spcPct val="80000"/>
                        </a:lnSpc>
                        <a:spcBef>
                          <a:spcPts val="6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24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0</a:t>
                      </a:r>
                    </a:p>
                  </a:txBody>
                  <a:tcPr marL="90000" marR="90000" marT="171840" marB="46800" horzOverflow="overflow">
                    <a:lnL w="1440" cap="flat" cmpd="sng" algn="ctr">
                      <a:solidFill>
                        <a:srgbClr val="000000"/>
                      </a:solidFill>
                      <a:prstDash val="solid"/>
                      <a:round/>
                      <a:headEnd type="none" w="med" len="med"/>
                      <a:tailEnd type="none" w="med" len="med"/>
                    </a:lnL>
                    <a:lnR w="1440" cap="flat" cmpd="sng" algn="ctr">
                      <a:solidFill>
                        <a:srgbClr val="000000"/>
                      </a:solidFill>
                      <a:prstDash val="solid"/>
                      <a:round/>
                      <a:headEnd type="none" w="med" len="med"/>
                      <a:tailEnd type="none" w="med" len="med"/>
                    </a:lnR>
                    <a:lnT w="1440" cap="flat" cmpd="sng" algn="ctr">
                      <a:solidFill>
                        <a:srgbClr val="000000"/>
                      </a:solidFill>
                      <a:prstDash val="solid"/>
                      <a:round/>
                      <a:headEnd type="none" w="med" len="med"/>
                      <a:tailEnd type="none" w="med" len="med"/>
                    </a:lnT>
                    <a:lnB w="144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Times New Roman" panose="02020603050405020304" pitchFamily="18"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9pPr>
                    </a:lstStyle>
                    <a:p>
                      <a:pPr marL="0" marR="0" lvl="0" indent="0" algn="ctr" defTabSz="457200" rtl="0" eaLnBrk="1" fontAlgn="base" latinLnBrk="0" hangingPunct="1">
                        <a:lnSpc>
                          <a:spcPct val="80000"/>
                        </a:lnSpc>
                        <a:spcBef>
                          <a:spcPts val="6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24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0</a:t>
                      </a:r>
                    </a:p>
                  </a:txBody>
                  <a:tcPr marL="90000" marR="90000" marT="171840" marB="46800" horzOverflow="overflow">
                    <a:lnL w="1440" cap="flat" cmpd="sng" algn="ctr">
                      <a:solidFill>
                        <a:srgbClr val="000000"/>
                      </a:solidFill>
                      <a:prstDash val="solid"/>
                      <a:round/>
                      <a:headEnd type="none" w="med" len="med"/>
                      <a:tailEnd type="none" w="med" len="med"/>
                    </a:lnL>
                    <a:lnR w="1440" cap="flat" cmpd="sng" algn="ctr">
                      <a:solidFill>
                        <a:srgbClr val="000000"/>
                      </a:solidFill>
                      <a:prstDash val="solid"/>
                      <a:round/>
                      <a:headEnd type="none" w="med" len="med"/>
                      <a:tailEnd type="none" w="med" len="med"/>
                    </a:lnR>
                    <a:lnT w="1440" cap="flat" cmpd="sng" algn="ctr">
                      <a:solidFill>
                        <a:srgbClr val="000000"/>
                      </a:solidFill>
                      <a:prstDash val="solid"/>
                      <a:round/>
                      <a:headEnd type="none" w="med" len="med"/>
                      <a:tailEnd type="none" w="med" len="med"/>
                    </a:lnT>
                    <a:lnB w="144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Times New Roman" panose="02020603050405020304" pitchFamily="18"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9pPr>
                    </a:lstStyle>
                    <a:p>
                      <a:pPr marL="0" marR="0" lvl="0" indent="0" algn="ctr" defTabSz="457200" rtl="0" eaLnBrk="1" fontAlgn="base" latinLnBrk="0" hangingPunct="1">
                        <a:lnSpc>
                          <a:spcPct val="80000"/>
                        </a:lnSpc>
                        <a:spcBef>
                          <a:spcPts val="6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24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0</a:t>
                      </a:r>
                    </a:p>
                  </a:txBody>
                  <a:tcPr marL="90000" marR="90000" marT="171840" marB="46800" horzOverflow="overflow">
                    <a:lnL w="144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1440" cap="flat" cmpd="sng" algn="ctr">
                      <a:solidFill>
                        <a:srgbClr val="000000"/>
                      </a:solidFill>
                      <a:prstDash val="solid"/>
                      <a:round/>
                      <a:headEnd type="none" w="med" len="med"/>
                      <a:tailEnd type="none" w="med" len="med"/>
                    </a:lnT>
                    <a:lnB w="144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32944460"/>
                  </a:ext>
                </a:extLst>
              </a:tr>
              <a:tr h="523875">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Times New Roman" panose="02020603050405020304" pitchFamily="18"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9pPr>
                    </a:lstStyle>
                    <a:p>
                      <a:pPr marL="0" marR="0" lvl="0" indent="0" algn="ctr" defTabSz="457200" rtl="0" eaLnBrk="1" fontAlgn="base" latinLnBrk="0" hangingPunct="1">
                        <a:lnSpc>
                          <a:spcPct val="80000"/>
                        </a:lnSpc>
                        <a:spcBef>
                          <a:spcPts val="6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24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1</a:t>
                      </a:r>
                    </a:p>
                  </a:txBody>
                  <a:tcPr marL="90000" marR="90000" marT="171840" marB="46800" horzOverflow="overflow">
                    <a:lnL w="2880" cap="flat" cmpd="sng" algn="ctr">
                      <a:solidFill>
                        <a:srgbClr val="000000"/>
                      </a:solidFill>
                      <a:prstDash val="solid"/>
                      <a:round/>
                      <a:headEnd type="none" w="med" len="med"/>
                      <a:tailEnd type="none" w="med" len="med"/>
                    </a:lnL>
                    <a:lnR w="1440" cap="flat" cmpd="sng" algn="ctr">
                      <a:solidFill>
                        <a:srgbClr val="000000"/>
                      </a:solidFill>
                      <a:prstDash val="solid"/>
                      <a:round/>
                      <a:headEnd type="none" w="med" len="med"/>
                      <a:tailEnd type="none" w="med" len="med"/>
                    </a:lnR>
                    <a:lnT w="1440" cap="flat" cmpd="sng" algn="ctr">
                      <a:solidFill>
                        <a:srgbClr val="000000"/>
                      </a:solidFill>
                      <a:prstDash val="solid"/>
                      <a:round/>
                      <a:headEnd type="none" w="med" len="med"/>
                      <a:tailEnd type="none" w="med" len="med"/>
                    </a:lnT>
                    <a:lnB w="144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Times New Roman" panose="02020603050405020304" pitchFamily="18"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9pPr>
                    </a:lstStyle>
                    <a:p>
                      <a:pPr marL="0" marR="0" lvl="0" indent="0" algn="ctr" defTabSz="457200" rtl="0" eaLnBrk="1" fontAlgn="base" latinLnBrk="0" hangingPunct="1">
                        <a:lnSpc>
                          <a:spcPct val="80000"/>
                        </a:lnSpc>
                        <a:spcBef>
                          <a:spcPts val="6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24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0</a:t>
                      </a:r>
                    </a:p>
                  </a:txBody>
                  <a:tcPr marL="90000" marR="90000" marT="171840" marB="46800" horzOverflow="overflow">
                    <a:lnL w="1440" cap="flat" cmpd="sng" algn="ctr">
                      <a:solidFill>
                        <a:srgbClr val="000000"/>
                      </a:solidFill>
                      <a:prstDash val="solid"/>
                      <a:round/>
                      <a:headEnd type="none" w="med" len="med"/>
                      <a:tailEnd type="none" w="med" len="med"/>
                    </a:lnL>
                    <a:lnR w="1440" cap="flat" cmpd="sng" algn="ctr">
                      <a:solidFill>
                        <a:srgbClr val="000000"/>
                      </a:solidFill>
                      <a:prstDash val="solid"/>
                      <a:round/>
                      <a:headEnd type="none" w="med" len="med"/>
                      <a:tailEnd type="none" w="med" len="med"/>
                    </a:lnR>
                    <a:lnT w="1440" cap="flat" cmpd="sng" algn="ctr">
                      <a:solidFill>
                        <a:srgbClr val="000000"/>
                      </a:solidFill>
                      <a:prstDash val="solid"/>
                      <a:round/>
                      <a:headEnd type="none" w="med" len="med"/>
                      <a:tailEnd type="none" w="med" len="med"/>
                    </a:lnT>
                    <a:lnB w="144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Times New Roman" panose="02020603050405020304" pitchFamily="18"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9pPr>
                    </a:lstStyle>
                    <a:p>
                      <a:pPr marL="0" marR="0" lvl="0" indent="0" algn="ctr" defTabSz="457200" rtl="0" eaLnBrk="1" fontAlgn="base" latinLnBrk="0" hangingPunct="1">
                        <a:lnSpc>
                          <a:spcPct val="80000"/>
                        </a:lnSpc>
                        <a:spcBef>
                          <a:spcPts val="6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24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0</a:t>
                      </a:r>
                    </a:p>
                  </a:txBody>
                  <a:tcPr marL="90000" marR="90000" marT="171840" marB="46800" horzOverflow="overflow">
                    <a:lnL w="1440" cap="flat" cmpd="sng" algn="ctr">
                      <a:solidFill>
                        <a:srgbClr val="000000"/>
                      </a:solidFill>
                      <a:prstDash val="solid"/>
                      <a:round/>
                      <a:headEnd type="none" w="med" len="med"/>
                      <a:tailEnd type="none" w="med" len="med"/>
                    </a:lnL>
                    <a:lnR w="1440" cap="flat" cmpd="sng" algn="ctr">
                      <a:solidFill>
                        <a:srgbClr val="000000"/>
                      </a:solidFill>
                      <a:prstDash val="solid"/>
                      <a:round/>
                      <a:headEnd type="none" w="med" len="med"/>
                      <a:tailEnd type="none" w="med" len="med"/>
                    </a:lnR>
                    <a:lnT w="1440" cap="flat" cmpd="sng" algn="ctr">
                      <a:solidFill>
                        <a:srgbClr val="000000"/>
                      </a:solidFill>
                      <a:prstDash val="solid"/>
                      <a:round/>
                      <a:headEnd type="none" w="med" len="med"/>
                      <a:tailEnd type="none" w="med" len="med"/>
                    </a:lnT>
                    <a:lnB w="144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Times New Roman" panose="02020603050405020304" pitchFamily="18"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9pPr>
                    </a:lstStyle>
                    <a:p>
                      <a:pPr marL="0" marR="0" lvl="0" indent="0" algn="ctr" defTabSz="457200" rtl="0" eaLnBrk="1" fontAlgn="base" latinLnBrk="0" hangingPunct="1">
                        <a:lnSpc>
                          <a:spcPct val="80000"/>
                        </a:lnSpc>
                        <a:spcBef>
                          <a:spcPts val="6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24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1</a:t>
                      </a:r>
                    </a:p>
                  </a:txBody>
                  <a:tcPr marL="90000" marR="90000" marT="171840" marB="46800" horzOverflow="overflow">
                    <a:lnL w="144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1440" cap="flat" cmpd="sng" algn="ctr">
                      <a:solidFill>
                        <a:srgbClr val="000000"/>
                      </a:solidFill>
                      <a:prstDash val="solid"/>
                      <a:round/>
                      <a:headEnd type="none" w="med" len="med"/>
                      <a:tailEnd type="none" w="med" len="med"/>
                    </a:lnT>
                    <a:lnB w="144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75954764"/>
                  </a:ext>
                </a:extLst>
              </a:tr>
              <a:tr h="523875">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Times New Roman" panose="02020603050405020304" pitchFamily="18"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9pPr>
                    </a:lstStyle>
                    <a:p>
                      <a:pPr marL="0" marR="0" lvl="0" indent="0" algn="ctr" defTabSz="457200" rtl="0" eaLnBrk="1" fontAlgn="base" latinLnBrk="0" hangingPunct="1">
                        <a:lnSpc>
                          <a:spcPct val="80000"/>
                        </a:lnSpc>
                        <a:spcBef>
                          <a:spcPts val="6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24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2</a:t>
                      </a:r>
                    </a:p>
                  </a:txBody>
                  <a:tcPr marL="90000" marR="90000" marT="171840" marB="46800" horzOverflow="overflow">
                    <a:lnL w="2880" cap="flat" cmpd="sng" algn="ctr">
                      <a:solidFill>
                        <a:srgbClr val="000000"/>
                      </a:solidFill>
                      <a:prstDash val="solid"/>
                      <a:round/>
                      <a:headEnd type="none" w="med" len="med"/>
                      <a:tailEnd type="none" w="med" len="med"/>
                    </a:lnL>
                    <a:lnR w="1440" cap="flat" cmpd="sng" algn="ctr">
                      <a:solidFill>
                        <a:srgbClr val="000000"/>
                      </a:solidFill>
                      <a:prstDash val="solid"/>
                      <a:round/>
                      <a:headEnd type="none" w="med" len="med"/>
                      <a:tailEnd type="none" w="med" len="med"/>
                    </a:lnR>
                    <a:lnT w="1440" cap="flat" cmpd="sng" algn="ctr">
                      <a:solidFill>
                        <a:srgbClr val="000000"/>
                      </a:solidFill>
                      <a:prstDash val="solid"/>
                      <a:round/>
                      <a:headEnd type="none" w="med" len="med"/>
                      <a:tailEnd type="none" w="med" len="med"/>
                    </a:lnT>
                    <a:lnB w="144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Times New Roman" panose="02020603050405020304" pitchFamily="18"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9pPr>
                    </a:lstStyle>
                    <a:p>
                      <a:pPr marL="0" marR="0" lvl="0" indent="0" algn="ctr" defTabSz="457200" rtl="0" eaLnBrk="1" fontAlgn="base" latinLnBrk="0" hangingPunct="1">
                        <a:lnSpc>
                          <a:spcPct val="80000"/>
                        </a:lnSpc>
                        <a:spcBef>
                          <a:spcPts val="6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24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0</a:t>
                      </a:r>
                    </a:p>
                  </a:txBody>
                  <a:tcPr marL="90000" marR="90000" marT="171840" marB="46800" horzOverflow="overflow">
                    <a:lnL w="1440" cap="flat" cmpd="sng" algn="ctr">
                      <a:solidFill>
                        <a:srgbClr val="000000"/>
                      </a:solidFill>
                      <a:prstDash val="solid"/>
                      <a:round/>
                      <a:headEnd type="none" w="med" len="med"/>
                      <a:tailEnd type="none" w="med" len="med"/>
                    </a:lnL>
                    <a:lnR w="1440" cap="flat" cmpd="sng" algn="ctr">
                      <a:solidFill>
                        <a:srgbClr val="000000"/>
                      </a:solidFill>
                      <a:prstDash val="solid"/>
                      <a:round/>
                      <a:headEnd type="none" w="med" len="med"/>
                      <a:tailEnd type="none" w="med" len="med"/>
                    </a:lnR>
                    <a:lnT w="1440" cap="flat" cmpd="sng" algn="ctr">
                      <a:solidFill>
                        <a:srgbClr val="000000"/>
                      </a:solidFill>
                      <a:prstDash val="solid"/>
                      <a:round/>
                      <a:headEnd type="none" w="med" len="med"/>
                      <a:tailEnd type="none" w="med" len="med"/>
                    </a:lnT>
                    <a:lnB w="144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Times New Roman" panose="02020603050405020304" pitchFamily="18"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9pPr>
                    </a:lstStyle>
                    <a:p>
                      <a:pPr marL="0" marR="0" lvl="0" indent="0" algn="ctr" defTabSz="457200" rtl="0" eaLnBrk="1" fontAlgn="base" latinLnBrk="0" hangingPunct="1">
                        <a:lnSpc>
                          <a:spcPct val="80000"/>
                        </a:lnSpc>
                        <a:spcBef>
                          <a:spcPts val="6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24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1</a:t>
                      </a:r>
                    </a:p>
                  </a:txBody>
                  <a:tcPr marL="90000" marR="90000" marT="171840" marB="46800" horzOverflow="overflow">
                    <a:lnL w="1440" cap="flat" cmpd="sng" algn="ctr">
                      <a:solidFill>
                        <a:srgbClr val="000000"/>
                      </a:solidFill>
                      <a:prstDash val="solid"/>
                      <a:round/>
                      <a:headEnd type="none" w="med" len="med"/>
                      <a:tailEnd type="none" w="med" len="med"/>
                    </a:lnL>
                    <a:lnR w="1440" cap="flat" cmpd="sng" algn="ctr">
                      <a:solidFill>
                        <a:srgbClr val="000000"/>
                      </a:solidFill>
                      <a:prstDash val="solid"/>
                      <a:round/>
                      <a:headEnd type="none" w="med" len="med"/>
                      <a:tailEnd type="none" w="med" len="med"/>
                    </a:lnR>
                    <a:lnT w="1440" cap="flat" cmpd="sng" algn="ctr">
                      <a:solidFill>
                        <a:srgbClr val="000000"/>
                      </a:solidFill>
                      <a:prstDash val="solid"/>
                      <a:round/>
                      <a:headEnd type="none" w="med" len="med"/>
                      <a:tailEnd type="none" w="med" len="med"/>
                    </a:lnT>
                    <a:lnB w="144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Times New Roman" panose="02020603050405020304" pitchFamily="18"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9pPr>
                    </a:lstStyle>
                    <a:p>
                      <a:pPr marL="0" marR="0" lvl="0" indent="0" algn="ctr" defTabSz="457200" rtl="0" eaLnBrk="1" fontAlgn="base" latinLnBrk="0" hangingPunct="1">
                        <a:lnSpc>
                          <a:spcPct val="80000"/>
                        </a:lnSpc>
                        <a:spcBef>
                          <a:spcPts val="6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24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0</a:t>
                      </a:r>
                    </a:p>
                  </a:txBody>
                  <a:tcPr marL="90000" marR="90000" marT="171840" marB="46800" horzOverflow="overflow">
                    <a:lnL w="144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1440" cap="flat" cmpd="sng" algn="ctr">
                      <a:solidFill>
                        <a:srgbClr val="000000"/>
                      </a:solidFill>
                      <a:prstDash val="solid"/>
                      <a:round/>
                      <a:headEnd type="none" w="med" len="med"/>
                      <a:tailEnd type="none" w="med" len="med"/>
                    </a:lnT>
                    <a:lnB w="144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70077842"/>
                  </a:ext>
                </a:extLst>
              </a:tr>
              <a:tr h="523875">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Times New Roman" panose="02020603050405020304" pitchFamily="18"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9pPr>
                    </a:lstStyle>
                    <a:p>
                      <a:pPr marL="0" marR="0" lvl="0" indent="0" algn="ctr" defTabSz="457200" rtl="0" eaLnBrk="1" fontAlgn="base" latinLnBrk="0" hangingPunct="1">
                        <a:lnSpc>
                          <a:spcPct val="80000"/>
                        </a:lnSpc>
                        <a:spcBef>
                          <a:spcPts val="6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24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3</a:t>
                      </a:r>
                    </a:p>
                  </a:txBody>
                  <a:tcPr marL="90000" marR="90000" marT="171840" marB="46800" horzOverflow="overflow">
                    <a:lnL w="2880" cap="flat" cmpd="sng" algn="ctr">
                      <a:solidFill>
                        <a:srgbClr val="000000"/>
                      </a:solidFill>
                      <a:prstDash val="solid"/>
                      <a:round/>
                      <a:headEnd type="none" w="med" len="med"/>
                      <a:tailEnd type="none" w="med" len="med"/>
                    </a:lnL>
                    <a:lnR w="1440" cap="flat" cmpd="sng" algn="ctr">
                      <a:solidFill>
                        <a:srgbClr val="000000"/>
                      </a:solidFill>
                      <a:prstDash val="solid"/>
                      <a:round/>
                      <a:headEnd type="none" w="med" len="med"/>
                      <a:tailEnd type="none" w="med" len="med"/>
                    </a:lnR>
                    <a:lnT w="1440" cap="flat" cmpd="sng" algn="ctr">
                      <a:solidFill>
                        <a:srgbClr val="000000"/>
                      </a:solidFill>
                      <a:prstDash val="solid"/>
                      <a:round/>
                      <a:headEnd type="none" w="med" len="med"/>
                      <a:tailEnd type="none" w="med" len="med"/>
                    </a:lnT>
                    <a:lnB w="144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Times New Roman" panose="02020603050405020304" pitchFamily="18"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9pPr>
                    </a:lstStyle>
                    <a:p>
                      <a:pPr marL="0" marR="0" lvl="0" indent="0" algn="ctr" defTabSz="457200" rtl="0" eaLnBrk="1" fontAlgn="base" latinLnBrk="0" hangingPunct="1">
                        <a:lnSpc>
                          <a:spcPct val="80000"/>
                        </a:lnSpc>
                        <a:spcBef>
                          <a:spcPts val="6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24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0</a:t>
                      </a:r>
                    </a:p>
                  </a:txBody>
                  <a:tcPr marL="90000" marR="90000" marT="171840" marB="46800" horzOverflow="overflow">
                    <a:lnL w="1440" cap="flat" cmpd="sng" algn="ctr">
                      <a:solidFill>
                        <a:srgbClr val="000000"/>
                      </a:solidFill>
                      <a:prstDash val="solid"/>
                      <a:round/>
                      <a:headEnd type="none" w="med" len="med"/>
                      <a:tailEnd type="none" w="med" len="med"/>
                    </a:lnL>
                    <a:lnR w="1440" cap="flat" cmpd="sng" algn="ctr">
                      <a:solidFill>
                        <a:srgbClr val="000000"/>
                      </a:solidFill>
                      <a:prstDash val="solid"/>
                      <a:round/>
                      <a:headEnd type="none" w="med" len="med"/>
                      <a:tailEnd type="none" w="med" len="med"/>
                    </a:lnR>
                    <a:lnT w="1440" cap="flat" cmpd="sng" algn="ctr">
                      <a:solidFill>
                        <a:srgbClr val="000000"/>
                      </a:solidFill>
                      <a:prstDash val="solid"/>
                      <a:round/>
                      <a:headEnd type="none" w="med" len="med"/>
                      <a:tailEnd type="none" w="med" len="med"/>
                    </a:lnT>
                    <a:lnB w="144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Times New Roman" panose="02020603050405020304" pitchFamily="18"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9pPr>
                    </a:lstStyle>
                    <a:p>
                      <a:pPr marL="0" marR="0" lvl="0" indent="0" algn="ctr" defTabSz="457200" rtl="0" eaLnBrk="1" fontAlgn="base" latinLnBrk="0" hangingPunct="1">
                        <a:lnSpc>
                          <a:spcPct val="80000"/>
                        </a:lnSpc>
                        <a:spcBef>
                          <a:spcPts val="6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24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1</a:t>
                      </a:r>
                    </a:p>
                  </a:txBody>
                  <a:tcPr marL="90000" marR="90000" marT="171840" marB="46800" horzOverflow="overflow">
                    <a:lnL w="1440" cap="flat" cmpd="sng" algn="ctr">
                      <a:solidFill>
                        <a:srgbClr val="000000"/>
                      </a:solidFill>
                      <a:prstDash val="solid"/>
                      <a:round/>
                      <a:headEnd type="none" w="med" len="med"/>
                      <a:tailEnd type="none" w="med" len="med"/>
                    </a:lnL>
                    <a:lnR w="1440" cap="flat" cmpd="sng" algn="ctr">
                      <a:solidFill>
                        <a:srgbClr val="000000"/>
                      </a:solidFill>
                      <a:prstDash val="solid"/>
                      <a:round/>
                      <a:headEnd type="none" w="med" len="med"/>
                      <a:tailEnd type="none" w="med" len="med"/>
                    </a:lnR>
                    <a:lnT w="1440" cap="flat" cmpd="sng" algn="ctr">
                      <a:solidFill>
                        <a:srgbClr val="000000"/>
                      </a:solidFill>
                      <a:prstDash val="solid"/>
                      <a:round/>
                      <a:headEnd type="none" w="med" len="med"/>
                      <a:tailEnd type="none" w="med" len="med"/>
                    </a:lnT>
                    <a:lnB w="144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Times New Roman" panose="02020603050405020304" pitchFamily="18"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9pPr>
                    </a:lstStyle>
                    <a:p>
                      <a:pPr marL="0" marR="0" lvl="0" indent="0" algn="ctr" defTabSz="457200" rtl="0" eaLnBrk="1" fontAlgn="base" latinLnBrk="0" hangingPunct="1">
                        <a:lnSpc>
                          <a:spcPct val="80000"/>
                        </a:lnSpc>
                        <a:spcBef>
                          <a:spcPts val="6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24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1</a:t>
                      </a:r>
                    </a:p>
                  </a:txBody>
                  <a:tcPr marL="90000" marR="90000" marT="171840" marB="46800" horzOverflow="overflow">
                    <a:lnL w="144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1440" cap="flat" cmpd="sng" algn="ctr">
                      <a:solidFill>
                        <a:srgbClr val="000000"/>
                      </a:solidFill>
                      <a:prstDash val="solid"/>
                      <a:round/>
                      <a:headEnd type="none" w="med" len="med"/>
                      <a:tailEnd type="none" w="med" len="med"/>
                    </a:lnT>
                    <a:lnB w="144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26782813"/>
                  </a:ext>
                </a:extLst>
              </a:tr>
              <a:tr h="523875">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Times New Roman" panose="02020603050405020304" pitchFamily="18"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9pPr>
                    </a:lstStyle>
                    <a:p>
                      <a:pPr marL="0" marR="0" lvl="0" indent="0" algn="ctr" defTabSz="457200" rtl="0" eaLnBrk="1" fontAlgn="base" latinLnBrk="0" hangingPunct="1">
                        <a:lnSpc>
                          <a:spcPct val="80000"/>
                        </a:lnSpc>
                        <a:spcBef>
                          <a:spcPts val="6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24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4</a:t>
                      </a:r>
                    </a:p>
                  </a:txBody>
                  <a:tcPr marL="90000" marR="90000" marT="171840" marB="46800" horzOverflow="overflow">
                    <a:lnL w="2880" cap="flat" cmpd="sng" algn="ctr">
                      <a:solidFill>
                        <a:srgbClr val="000000"/>
                      </a:solidFill>
                      <a:prstDash val="solid"/>
                      <a:round/>
                      <a:headEnd type="none" w="med" len="med"/>
                      <a:tailEnd type="none" w="med" len="med"/>
                    </a:lnL>
                    <a:lnR w="1440" cap="flat" cmpd="sng" algn="ctr">
                      <a:solidFill>
                        <a:srgbClr val="000000"/>
                      </a:solidFill>
                      <a:prstDash val="solid"/>
                      <a:round/>
                      <a:headEnd type="none" w="med" len="med"/>
                      <a:tailEnd type="none" w="med" len="med"/>
                    </a:lnR>
                    <a:lnT w="1440" cap="flat" cmpd="sng" algn="ctr">
                      <a:solidFill>
                        <a:srgbClr val="000000"/>
                      </a:solidFill>
                      <a:prstDash val="solid"/>
                      <a:round/>
                      <a:headEnd type="none" w="med" len="med"/>
                      <a:tailEnd type="none" w="med" len="med"/>
                    </a:lnT>
                    <a:lnB w="144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Times New Roman" panose="02020603050405020304" pitchFamily="18"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9pPr>
                    </a:lstStyle>
                    <a:p>
                      <a:pPr marL="0" marR="0" lvl="0" indent="0" algn="ctr" defTabSz="457200" rtl="0" eaLnBrk="1" fontAlgn="base" latinLnBrk="0" hangingPunct="1">
                        <a:lnSpc>
                          <a:spcPct val="80000"/>
                        </a:lnSpc>
                        <a:spcBef>
                          <a:spcPts val="6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24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1</a:t>
                      </a:r>
                    </a:p>
                  </a:txBody>
                  <a:tcPr marL="90000" marR="90000" marT="171840" marB="46800" horzOverflow="overflow">
                    <a:lnL w="1440" cap="flat" cmpd="sng" algn="ctr">
                      <a:solidFill>
                        <a:srgbClr val="000000"/>
                      </a:solidFill>
                      <a:prstDash val="solid"/>
                      <a:round/>
                      <a:headEnd type="none" w="med" len="med"/>
                      <a:tailEnd type="none" w="med" len="med"/>
                    </a:lnL>
                    <a:lnR w="1440" cap="flat" cmpd="sng" algn="ctr">
                      <a:solidFill>
                        <a:srgbClr val="000000"/>
                      </a:solidFill>
                      <a:prstDash val="solid"/>
                      <a:round/>
                      <a:headEnd type="none" w="med" len="med"/>
                      <a:tailEnd type="none" w="med" len="med"/>
                    </a:lnR>
                    <a:lnT w="1440" cap="flat" cmpd="sng" algn="ctr">
                      <a:solidFill>
                        <a:srgbClr val="000000"/>
                      </a:solidFill>
                      <a:prstDash val="solid"/>
                      <a:round/>
                      <a:headEnd type="none" w="med" len="med"/>
                      <a:tailEnd type="none" w="med" len="med"/>
                    </a:lnT>
                    <a:lnB w="144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Times New Roman" panose="02020603050405020304" pitchFamily="18"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9pPr>
                    </a:lstStyle>
                    <a:p>
                      <a:pPr marL="0" marR="0" lvl="0" indent="0" algn="ctr" defTabSz="457200" rtl="0" eaLnBrk="1" fontAlgn="base" latinLnBrk="0" hangingPunct="1">
                        <a:lnSpc>
                          <a:spcPct val="80000"/>
                        </a:lnSpc>
                        <a:spcBef>
                          <a:spcPts val="6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24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0</a:t>
                      </a:r>
                    </a:p>
                  </a:txBody>
                  <a:tcPr marL="90000" marR="90000" marT="171840" marB="46800" horzOverflow="overflow">
                    <a:lnL w="1440" cap="flat" cmpd="sng" algn="ctr">
                      <a:solidFill>
                        <a:srgbClr val="000000"/>
                      </a:solidFill>
                      <a:prstDash val="solid"/>
                      <a:round/>
                      <a:headEnd type="none" w="med" len="med"/>
                      <a:tailEnd type="none" w="med" len="med"/>
                    </a:lnL>
                    <a:lnR w="1440" cap="flat" cmpd="sng" algn="ctr">
                      <a:solidFill>
                        <a:srgbClr val="000000"/>
                      </a:solidFill>
                      <a:prstDash val="solid"/>
                      <a:round/>
                      <a:headEnd type="none" w="med" len="med"/>
                      <a:tailEnd type="none" w="med" len="med"/>
                    </a:lnR>
                    <a:lnT w="1440" cap="flat" cmpd="sng" algn="ctr">
                      <a:solidFill>
                        <a:srgbClr val="000000"/>
                      </a:solidFill>
                      <a:prstDash val="solid"/>
                      <a:round/>
                      <a:headEnd type="none" w="med" len="med"/>
                      <a:tailEnd type="none" w="med" len="med"/>
                    </a:lnT>
                    <a:lnB w="144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Times New Roman" panose="02020603050405020304" pitchFamily="18"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9pPr>
                    </a:lstStyle>
                    <a:p>
                      <a:pPr marL="0" marR="0" lvl="0" indent="0" algn="ctr" defTabSz="457200" rtl="0" eaLnBrk="1" fontAlgn="base" latinLnBrk="0" hangingPunct="1">
                        <a:lnSpc>
                          <a:spcPct val="80000"/>
                        </a:lnSpc>
                        <a:spcBef>
                          <a:spcPts val="6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24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0</a:t>
                      </a:r>
                    </a:p>
                  </a:txBody>
                  <a:tcPr marL="90000" marR="90000" marT="171840" marB="46800" horzOverflow="overflow">
                    <a:lnL w="144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1440" cap="flat" cmpd="sng" algn="ctr">
                      <a:solidFill>
                        <a:srgbClr val="000000"/>
                      </a:solidFill>
                      <a:prstDash val="solid"/>
                      <a:round/>
                      <a:headEnd type="none" w="med" len="med"/>
                      <a:tailEnd type="none" w="med" len="med"/>
                    </a:lnT>
                    <a:lnB w="144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96664423"/>
                  </a:ext>
                </a:extLst>
              </a:tr>
              <a:tr h="523875">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Times New Roman" panose="02020603050405020304" pitchFamily="18"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9pPr>
                    </a:lstStyle>
                    <a:p>
                      <a:pPr marL="0" marR="0" lvl="0" indent="0" algn="ctr" defTabSz="457200" rtl="0" eaLnBrk="1" fontAlgn="base" latinLnBrk="0" hangingPunct="1">
                        <a:lnSpc>
                          <a:spcPct val="80000"/>
                        </a:lnSpc>
                        <a:spcBef>
                          <a:spcPts val="6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24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5</a:t>
                      </a:r>
                    </a:p>
                  </a:txBody>
                  <a:tcPr marL="90000" marR="90000" marT="171840" marB="46800" horzOverflow="overflow">
                    <a:lnL w="2880" cap="flat" cmpd="sng" algn="ctr">
                      <a:solidFill>
                        <a:srgbClr val="000000"/>
                      </a:solidFill>
                      <a:prstDash val="solid"/>
                      <a:round/>
                      <a:headEnd type="none" w="med" len="med"/>
                      <a:tailEnd type="none" w="med" len="med"/>
                    </a:lnL>
                    <a:lnR w="1440" cap="flat" cmpd="sng" algn="ctr">
                      <a:solidFill>
                        <a:srgbClr val="000000"/>
                      </a:solidFill>
                      <a:prstDash val="solid"/>
                      <a:round/>
                      <a:headEnd type="none" w="med" len="med"/>
                      <a:tailEnd type="none" w="med" len="med"/>
                    </a:lnR>
                    <a:lnT w="1440" cap="flat" cmpd="sng" algn="ctr">
                      <a:solidFill>
                        <a:srgbClr val="000000"/>
                      </a:solidFill>
                      <a:prstDash val="solid"/>
                      <a:round/>
                      <a:headEnd type="none" w="med" len="med"/>
                      <a:tailEnd type="none" w="med" len="med"/>
                    </a:lnT>
                    <a:lnB w="144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Times New Roman" panose="02020603050405020304" pitchFamily="18"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9pPr>
                    </a:lstStyle>
                    <a:p>
                      <a:pPr marL="0" marR="0" lvl="0" indent="0" algn="ctr" defTabSz="457200" rtl="0" eaLnBrk="1" fontAlgn="base" latinLnBrk="0" hangingPunct="1">
                        <a:lnSpc>
                          <a:spcPct val="80000"/>
                        </a:lnSpc>
                        <a:spcBef>
                          <a:spcPts val="6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24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1</a:t>
                      </a:r>
                    </a:p>
                  </a:txBody>
                  <a:tcPr marL="90000" marR="90000" marT="171840" marB="46800" horzOverflow="overflow">
                    <a:lnL w="1440" cap="flat" cmpd="sng" algn="ctr">
                      <a:solidFill>
                        <a:srgbClr val="000000"/>
                      </a:solidFill>
                      <a:prstDash val="solid"/>
                      <a:round/>
                      <a:headEnd type="none" w="med" len="med"/>
                      <a:tailEnd type="none" w="med" len="med"/>
                    </a:lnL>
                    <a:lnR w="1440" cap="flat" cmpd="sng" algn="ctr">
                      <a:solidFill>
                        <a:srgbClr val="000000"/>
                      </a:solidFill>
                      <a:prstDash val="solid"/>
                      <a:round/>
                      <a:headEnd type="none" w="med" len="med"/>
                      <a:tailEnd type="none" w="med" len="med"/>
                    </a:lnR>
                    <a:lnT w="1440" cap="flat" cmpd="sng" algn="ctr">
                      <a:solidFill>
                        <a:srgbClr val="000000"/>
                      </a:solidFill>
                      <a:prstDash val="solid"/>
                      <a:round/>
                      <a:headEnd type="none" w="med" len="med"/>
                      <a:tailEnd type="none" w="med" len="med"/>
                    </a:lnT>
                    <a:lnB w="144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Times New Roman" panose="02020603050405020304" pitchFamily="18"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9pPr>
                    </a:lstStyle>
                    <a:p>
                      <a:pPr marL="0" marR="0" lvl="0" indent="0" algn="ctr" defTabSz="457200" rtl="0" eaLnBrk="1" fontAlgn="base" latinLnBrk="0" hangingPunct="1">
                        <a:lnSpc>
                          <a:spcPct val="80000"/>
                        </a:lnSpc>
                        <a:spcBef>
                          <a:spcPts val="6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24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0</a:t>
                      </a:r>
                    </a:p>
                  </a:txBody>
                  <a:tcPr marL="90000" marR="90000" marT="171840" marB="46800" horzOverflow="overflow">
                    <a:lnL w="1440" cap="flat" cmpd="sng" algn="ctr">
                      <a:solidFill>
                        <a:srgbClr val="000000"/>
                      </a:solidFill>
                      <a:prstDash val="solid"/>
                      <a:round/>
                      <a:headEnd type="none" w="med" len="med"/>
                      <a:tailEnd type="none" w="med" len="med"/>
                    </a:lnL>
                    <a:lnR w="1440" cap="flat" cmpd="sng" algn="ctr">
                      <a:solidFill>
                        <a:srgbClr val="000000"/>
                      </a:solidFill>
                      <a:prstDash val="solid"/>
                      <a:round/>
                      <a:headEnd type="none" w="med" len="med"/>
                      <a:tailEnd type="none" w="med" len="med"/>
                    </a:lnR>
                    <a:lnT w="1440" cap="flat" cmpd="sng" algn="ctr">
                      <a:solidFill>
                        <a:srgbClr val="000000"/>
                      </a:solidFill>
                      <a:prstDash val="solid"/>
                      <a:round/>
                      <a:headEnd type="none" w="med" len="med"/>
                      <a:tailEnd type="none" w="med" len="med"/>
                    </a:lnT>
                    <a:lnB w="144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Times New Roman" panose="02020603050405020304" pitchFamily="18"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9pPr>
                    </a:lstStyle>
                    <a:p>
                      <a:pPr marL="0" marR="0" lvl="0" indent="0" algn="ctr" defTabSz="457200" rtl="0" eaLnBrk="1" fontAlgn="base" latinLnBrk="0" hangingPunct="1">
                        <a:lnSpc>
                          <a:spcPct val="80000"/>
                        </a:lnSpc>
                        <a:spcBef>
                          <a:spcPts val="6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24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1</a:t>
                      </a:r>
                    </a:p>
                  </a:txBody>
                  <a:tcPr marL="90000" marR="90000" marT="171840" marB="46800" horzOverflow="overflow">
                    <a:lnL w="144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1440" cap="flat" cmpd="sng" algn="ctr">
                      <a:solidFill>
                        <a:srgbClr val="000000"/>
                      </a:solidFill>
                      <a:prstDash val="solid"/>
                      <a:round/>
                      <a:headEnd type="none" w="med" len="med"/>
                      <a:tailEnd type="none" w="med" len="med"/>
                    </a:lnT>
                    <a:lnB w="144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70669075"/>
                  </a:ext>
                </a:extLst>
              </a:tr>
              <a:tr h="523875">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Times New Roman" panose="02020603050405020304" pitchFamily="18"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9pPr>
                    </a:lstStyle>
                    <a:p>
                      <a:pPr marL="0" marR="0" lvl="0" indent="0" algn="ctr" defTabSz="457200" rtl="0" eaLnBrk="1" fontAlgn="base" latinLnBrk="0" hangingPunct="1">
                        <a:lnSpc>
                          <a:spcPct val="80000"/>
                        </a:lnSpc>
                        <a:spcBef>
                          <a:spcPts val="6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24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6</a:t>
                      </a:r>
                    </a:p>
                  </a:txBody>
                  <a:tcPr marL="90000" marR="90000" marT="171840" marB="46800" horzOverflow="overflow">
                    <a:lnL w="2880" cap="flat" cmpd="sng" algn="ctr">
                      <a:solidFill>
                        <a:srgbClr val="000000"/>
                      </a:solidFill>
                      <a:prstDash val="solid"/>
                      <a:round/>
                      <a:headEnd type="none" w="med" len="med"/>
                      <a:tailEnd type="none" w="med" len="med"/>
                    </a:lnL>
                    <a:lnR w="1440" cap="flat" cmpd="sng" algn="ctr">
                      <a:solidFill>
                        <a:srgbClr val="000000"/>
                      </a:solidFill>
                      <a:prstDash val="solid"/>
                      <a:round/>
                      <a:headEnd type="none" w="med" len="med"/>
                      <a:tailEnd type="none" w="med" len="med"/>
                    </a:lnR>
                    <a:lnT w="1440" cap="flat" cmpd="sng" algn="ctr">
                      <a:solidFill>
                        <a:srgbClr val="000000"/>
                      </a:solidFill>
                      <a:prstDash val="solid"/>
                      <a:round/>
                      <a:headEnd type="none" w="med" len="med"/>
                      <a:tailEnd type="none" w="med" len="med"/>
                    </a:lnT>
                    <a:lnB w="144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Times New Roman" panose="02020603050405020304" pitchFamily="18"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9pPr>
                    </a:lstStyle>
                    <a:p>
                      <a:pPr marL="0" marR="0" lvl="0" indent="0" algn="ctr" defTabSz="457200" rtl="0" eaLnBrk="1" fontAlgn="base" latinLnBrk="0" hangingPunct="1">
                        <a:lnSpc>
                          <a:spcPct val="80000"/>
                        </a:lnSpc>
                        <a:spcBef>
                          <a:spcPts val="6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24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1</a:t>
                      </a:r>
                    </a:p>
                  </a:txBody>
                  <a:tcPr marL="90000" marR="90000" marT="171840" marB="46800" horzOverflow="overflow">
                    <a:lnL w="1440" cap="flat" cmpd="sng" algn="ctr">
                      <a:solidFill>
                        <a:srgbClr val="000000"/>
                      </a:solidFill>
                      <a:prstDash val="solid"/>
                      <a:round/>
                      <a:headEnd type="none" w="med" len="med"/>
                      <a:tailEnd type="none" w="med" len="med"/>
                    </a:lnL>
                    <a:lnR w="1440" cap="flat" cmpd="sng" algn="ctr">
                      <a:solidFill>
                        <a:srgbClr val="000000"/>
                      </a:solidFill>
                      <a:prstDash val="solid"/>
                      <a:round/>
                      <a:headEnd type="none" w="med" len="med"/>
                      <a:tailEnd type="none" w="med" len="med"/>
                    </a:lnR>
                    <a:lnT w="1440" cap="flat" cmpd="sng" algn="ctr">
                      <a:solidFill>
                        <a:srgbClr val="000000"/>
                      </a:solidFill>
                      <a:prstDash val="solid"/>
                      <a:round/>
                      <a:headEnd type="none" w="med" len="med"/>
                      <a:tailEnd type="none" w="med" len="med"/>
                    </a:lnT>
                    <a:lnB w="144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Times New Roman" panose="02020603050405020304" pitchFamily="18"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9pPr>
                    </a:lstStyle>
                    <a:p>
                      <a:pPr marL="0" marR="0" lvl="0" indent="0" algn="ctr" defTabSz="457200" rtl="0" eaLnBrk="1" fontAlgn="base" latinLnBrk="0" hangingPunct="1">
                        <a:lnSpc>
                          <a:spcPct val="80000"/>
                        </a:lnSpc>
                        <a:spcBef>
                          <a:spcPts val="6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24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1</a:t>
                      </a:r>
                    </a:p>
                  </a:txBody>
                  <a:tcPr marL="90000" marR="90000" marT="171840" marB="46800" horzOverflow="overflow">
                    <a:lnL w="1440" cap="flat" cmpd="sng" algn="ctr">
                      <a:solidFill>
                        <a:srgbClr val="000000"/>
                      </a:solidFill>
                      <a:prstDash val="solid"/>
                      <a:round/>
                      <a:headEnd type="none" w="med" len="med"/>
                      <a:tailEnd type="none" w="med" len="med"/>
                    </a:lnL>
                    <a:lnR w="1440" cap="flat" cmpd="sng" algn="ctr">
                      <a:solidFill>
                        <a:srgbClr val="000000"/>
                      </a:solidFill>
                      <a:prstDash val="solid"/>
                      <a:round/>
                      <a:headEnd type="none" w="med" len="med"/>
                      <a:tailEnd type="none" w="med" len="med"/>
                    </a:lnR>
                    <a:lnT w="1440" cap="flat" cmpd="sng" algn="ctr">
                      <a:solidFill>
                        <a:srgbClr val="000000"/>
                      </a:solidFill>
                      <a:prstDash val="solid"/>
                      <a:round/>
                      <a:headEnd type="none" w="med" len="med"/>
                      <a:tailEnd type="none" w="med" len="med"/>
                    </a:lnT>
                    <a:lnB w="144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Times New Roman" panose="02020603050405020304" pitchFamily="18"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9pPr>
                    </a:lstStyle>
                    <a:p>
                      <a:pPr marL="0" marR="0" lvl="0" indent="0" algn="ctr" defTabSz="457200" rtl="0" eaLnBrk="1" fontAlgn="base" latinLnBrk="0" hangingPunct="1">
                        <a:lnSpc>
                          <a:spcPct val="80000"/>
                        </a:lnSpc>
                        <a:spcBef>
                          <a:spcPts val="6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24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0</a:t>
                      </a:r>
                    </a:p>
                  </a:txBody>
                  <a:tcPr marL="90000" marR="90000" marT="171840" marB="46800" horzOverflow="overflow">
                    <a:lnL w="144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1440" cap="flat" cmpd="sng" algn="ctr">
                      <a:solidFill>
                        <a:srgbClr val="000000"/>
                      </a:solidFill>
                      <a:prstDash val="solid"/>
                      <a:round/>
                      <a:headEnd type="none" w="med" len="med"/>
                      <a:tailEnd type="none" w="med" len="med"/>
                    </a:lnT>
                    <a:lnB w="144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52950402"/>
                  </a:ext>
                </a:extLst>
              </a:tr>
              <a:tr h="523875">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Times New Roman" panose="02020603050405020304" pitchFamily="18"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9pPr>
                    </a:lstStyle>
                    <a:p>
                      <a:pPr marL="0" marR="0" lvl="0" indent="0" algn="ctr" defTabSz="457200" rtl="0" eaLnBrk="1" fontAlgn="base" latinLnBrk="0" hangingPunct="1">
                        <a:lnSpc>
                          <a:spcPct val="80000"/>
                        </a:lnSpc>
                        <a:spcBef>
                          <a:spcPts val="6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24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7</a:t>
                      </a:r>
                    </a:p>
                  </a:txBody>
                  <a:tcPr marL="90000" marR="90000" marT="171840" marB="46800" horzOverflow="overflow">
                    <a:lnL w="2880" cap="flat" cmpd="sng" algn="ctr">
                      <a:solidFill>
                        <a:srgbClr val="000000"/>
                      </a:solidFill>
                      <a:prstDash val="solid"/>
                      <a:round/>
                      <a:headEnd type="none" w="med" len="med"/>
                      <a:tailEnd type="none" w="med" len="med"/>
                    </a:lnL>
                    <a:lnR w="1440" cap="flat" cmpd="sng" algn="ctr">
                      <a:solidFill>
                        <a:srgbClr val="000000"/>
                      </a:solidFill>
                      <a:prstDash val="solid"/>
                      <a:round/>
                      <a:headEnd type="none" w="med" len="med"/>
                      <a:tailEnd type="none" w="med" len="med"/>
                    </a:lnR>
                    <a:lnT w="1440" cap="flat" cmpd="sng" algn="ctr">
                      <a:solidFill>
                        <a:srgbClr val="000000"/>
                      </a:solidFill>
                      <a:prstDash val="solid"/>
                      <a:round/>
                      <a:headEnd type="none" w="med" len="med"/>
                      <a:tailEnd type="none" w="med" len="med"/>
                    </a:lnT>
                    <a:lnB w="144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Times New Roman" panose="02020603050405020304" pitchFamily="18"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9pPr>
                    </a:lstStyle>
                    <a:p>
                      <a:pPr marL="0" marR="0" lvl="0" indent="0" algn="ctr" defTabSz="457200" rtl="0" eaLnBrk="1" fontAlgn="base" latinLnBrk="0" hangingPunct="1">
                        <a:lnSpc>
                          <a:spcPct val="80000"/>
                        </a:lnSpc>
                        <a:spcBef>
                          <a:spcPts val="6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24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1</a:t>
                      </a:r>
                    </a:p>
                  </a:txBody>
                  <a:tcPr marL="90000" marR="90000" marT="171840" marB="46800" horzOverflow="overflow">
                    <a:lnL w="1440" cap="flat" cmpd="sng" algn="ctr">
                      <a:solidFill>
                        <a:srgbClr val="000000"/>
                      </a:solidFill>
                      <a:prstDash val="solid"/>
                      <a:round/>
                      <a:headEnd type="none" w="med" len="med"/>
                      <a:tailEnd type="none" w="med" len="med"/>
                    </a:lnL>
                    <a:lnR w="1440" cap="flat" cmpd="sng" algn="ctr">
                      <a:solidFill>
                        <a:srgbClr val="000000"/>
                      </a:solidFill>
                      <a:prstDash val="solid"/>
                      <a:round/>
                      <a:headEnd type="none" w="med" len="med"/>
                      <a:tailEnd type="none" w="med" len="med"/>
                    </a:lnR>
                    <a:lnT w="1440" cap="flat" cmpd="sng" algn="ctr">
                      <a:solidFill>
                        <a:srgbClr val="000000"/>
                      </a:solidFill>
                      <a:prstDash val="solid"/>
                      <a:round/>
                      <a:headEnd type="none" w="med" len="med"/>
                      <a:tailEnd type="none" w="med" len="med"/>
                    </a:lnT>
                    <a:lnB w="144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Times New Roman" panose="02020603050405020304" pitchFamily="18"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9pPr>
                    </a:lstStyle>
                    <a:p>
                      <a:pPr marL="0" marR="0" lvl="0" indent="0" algn="ctr" defTabSz="457200" rtl="0" eaLnBrk="1" fontAlgn="base" latinLnBrk="0" hangingPunct="1">
                        <a:lnSpc>
                          <a:spcPct val="80000"/>
                        </a:lnSpc>
                        <a:spcBef>
                          <a:spcPts val="6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24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1</a:t>
                      </a:r>
                    </a:p>
                  </a:txBody>
                  <a:tcPr marL="90000" marR="90000" marT="171840" marB="46800" horzOverflow="overflow">
                    <a:lnL w="1440" cap="flat" cmpd="sng" algn="ctr">
                      <a:solidFill>
                        <a:srgbClr val="000000"/>
                      </a:solidFill>
                      <a:prstDash val="solid"/>
                      <a:round/>
                      <a:headEnd type="none" w="med" len="med"/>
                      <a:tailEnd type="none" w="med" len="med"/>
                    </a:lnL>
                    <a:lnR w="1440" cap="flat" cmpd="sng" algn="ctr">
                      <a:solidFill>
                        <a:srgbClr val="000000"/>
                      </a:solidFill>
                      <a:prstDash val="solid"/>
                      <a:round/>
                      <a:headEnd type="none" w="med" len="med"/>
                      <a:tailEnd type="none" w="med" len="med"/>
                    </a:lnR>
                    <a:lnT w="1440" cap="flat" cmpd="sng" algn="ctr">
                      <a:solidFill>
                        <a:srgbClr val="000000"/>
                      </a:solidFill>
                      <a:prstDash val="solid"/>
                      <a:round/>
                      <a:headEnd type="none" w="med" len="med"/>
                      <a:tailEnd type="none" w="med" len="med"/>
                    </a:lnT>
                    <a:lnB w="144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Times New Roman" panose="02020603050405020304" pitchFamily="18"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9pPr>
                    </a:lstStyle>
                    <a:p>
                      <a:pPr marL="0" marR="0" lvl="0" indent="0" algn="ctr" defTabSz="457200" rtl="0" eaLnBrk="1" fontAlgn="base" latinLnBrk="0" hangingPunct="1">
                        <a:lnSpc>
                          <a:spcPct val="80000"/>
                        </a:lnSpc>
                        <a:spcBef>
                          <a:spcPts val="6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24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1</a:t>
                      </a:r>
                    </a:p>
                  </a:txBody>
                  <a:tcPr marL="90000" marR="90000" marT="171840" marB="46800" horzOverflow="overflow">
                    <a:lnL w="144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1440" cap="flat" cmpd="sng" algn="ctr">
                      <a:solidFill>
                        <a:srgbClr val="000000"/>
                      </a:solidFill>
                      <a:prstDash val="solid"/>
                      <a:round/>
                      <a:headEnd type="none" w="med" len="med"/>
                      <a:tailEnd type="none" w="med" len="med"/>
                    </a:lnT>
                    <a:lnB w="144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97082838"/>
                  </a:ext>
                </a:extLst>
              </a:tr>
              <a:tr h="523875">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Times New Roman" panose="02020603050405020304" pitchFamily="18"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9pPr>
                    </a:lstStyle>
                    <a:p>
                      <a:pPr marL="0" marR="0" lvl="0" indent="0" algn="r" defTabSz="457200" rtl="0" eaLnBrk="1" fontAlgn="base" latinLnBrk="0" hangingPunct="1">
                        <a:lnSpc>
                          <a:spcPct val="80000"/>
                        </a:lnSpc>
                        <a:spcBef>
                          <a:spcPts val="6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24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8 (recycles)</a:t>
                      </a:r>
                    </a:p>
                  </a:txBody>
                  <a:tcPr marL="90000" marR="90000" marT="171840" marB="46800" horzOverflow="overflow">
                    <a:lnL w="2880" cap="flat" cmpd="sng" algn="ctr">
                      <a:solidFill>
                        <a:srgbClr val="000000"/>
                      </a:solidFill>
                      <a:prstDash val="solid"/>
                      <a:round/>
                      <a:headEnd type="none" w="med" len="med"/>
                      <a:tailEnd type="none" w="med" len="med"/>
                    </a:lnL>
                    <a:lnR w="1440" cap="flat" cmpd="sng" algn="ctr">
                      <a:solidFill>
                        <a:srgbClr val="000000"/>
                      </a:solidFill>
                      <a:prstDash val="solid"/>
                      <a:round/>
                      <a:headEnd type="none" w="med" len="med"/>
                      <a:tailEnd type="none" w="med" len="med"/>
                    </a:lnR>
                    <a:lnT w="144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Times New Roman" panose="02020603050405020304" pitchFamily="18"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9pPr>
                    </a:lstStyle>
                    <a:p>
                      <a:pPr marL="0" marR="0" lvl="0" indent="0" algn="ctr" defTabSz="457200" rtl="0" eaLnBrk="1" fontAlgn="base" latinLnBrk="0" hangingPunct="1">
                        <a:lnSpc>
                          <a:spcPct val="80000"/>
                        </a:lnSpc>
                        <a:spcBef>
                          <a:spcPts val="6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24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0</a:t>
                      </a:r>
                    </a:p>
                  </a:txBody>
                  <a:tcPr marL="90000" marR="90000" marT="171840" marB="46800" horzOverflow="overflow">
                    <a:lnL w="1440" cap="flat" cmpd="sng" algn="ctr">
                      <a:solidFill>
                        <a:srgbClr val="000000"/>
                      </a:solidFill>
                      <a:prstDash val="solid"/>
                      <a:round/>
                      <a:headEnd type="none" w="med" len="med"/>
                      <a:tailEnd type="none" w="med" len="med"/>
                    </a:lnL>
                    <a:lnR w="1440" cap="flat" cmpd="sng" algn="ctr">
                      <a:solidFill>
                        <a:srgbClr val="000000"/>
                      </a:solidFill>
                      <a:prstDash val="solid"/>
                      <a:round/>
                      <a:headEnd type="none" w="med" len="med"/>
                      <a:tailEnd type="none" w="med" len="med"/>
                    </a:lnR>
                    <a:lnT w="144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Times New Roman" panose="02020603050405020304" pitchFamily="18"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9pPr>
                    </a:lstStyle>
                    <a:p>
                      <a:pPr marL="0" marR="0" lvl="0" indent="0" algn="ctr" defTabSz="457200" rtl="0" eaLnBrk="1" fontAlgn="base" latinLnBrk="0" hangingPunct="1">
                        <a:lnSpc>
                          <a:spcPct val="80000"/>
                        </a:lnSpc>
                        <a:spcBef>
                          <a:spcPts val="6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24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0</a:t>
                      </a:r>
                    </a:p>
                  </a:txBody>
                  <a:tcPr marL="90000" marR="90000" marT="171840" marB="46800" horzOverflow="overflow">
                    <a:lnL w="1440" cap="flat" cmpd="sng" algn="ctr">
                      <a:solidFill>
                        <a:srgbClr val="000000"/>
                      </a:solidFill>
                      <a:prstDash val="solid"/>
                      <a:round/>
                      <a:headEnd type="none" w="med" len="med"/>
                      <a:tailEnd type="none" w="med" len="med"/>
                    </a:lnL>
                    <a:lnR w="1440" cap="flat" cmpd="sng" algn="ctr">
                      <a:solidFill>
                        <a:srgbClr val="000000"/>
                      </a:solidFill>
                      <a:prstDash val="solid"/>
                      <a:round/>
                      <a:headEnd type="none" w="med" len="med"/>
                      <a:tailEnd type="none" w="med" len="med"/>
                    </a:lnR>
                    <a:lnT w="144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Times New Roman" panose="02020603050405020304" pitchFamily="18"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Times New Roman" panose="02020603050405020304" pitchFamily="18" charset="0"/>
                          <a:cs typeface="Noto Sans CJK SC Regular" charset="0"/>
                        </a:defRPr>
                      </a:lvl9pPr>
                    </a:lstStyle>
                    <a:p>
                      <a:pPr marL="0" marR="0" lvl="0" indent="0" algn="ctr" defTabSz="457200" rtl="0" eaLnBrk="1" fontAlgn="base" latinLnBrk="0" hangingPunct="1">
                        <a:lnSpc>
                          <a:spcPct val="80000"/>
                        </a:lnSpc>
                        <a:spcBef>
                          <a:spcPts val="60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2400" b="1"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0</a:t>
                      </a:r>
                    </a:p>
                  </a:txBody>
                  <a:tcPr marL="90000" marR="90000" marT="171840" marB="46800" horzOverflow="overflow">
                    <a:lnL w="144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144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56761462"/>
                  </a:ext>
                </a:extLst>
              </a:tr>
            </a:tbl>
          </a:graphicData>
        </a:graphic>
      </p:graphicFrame>
      <p:sp>
        <p:nvSpPr>
          <p:cNvPr id="13448" name="Rectangle 136">
            <a:extLst>
              <a:ext uri="{FF2B5EF4-FFF2-40B4-BE49-F238E27FC236}">
                <a16:creationId xmlns:a16="http://schemas.microsoft.com/office/drawing/2014/main" id="{B4F1A9EE-6A4B-4256-A35D-E23E71A4F28E}"/>
              </a:ext>
            </a:extLst>
          </p:cNvPr>
          <p:cNvSpPr>
            <a:spLocks noChangeArrowheads="1"/>
          </p:cNvSpPr>
          <p:nvPr/>
        </p:nvSpPr>
        <p:spPr bwMode="auto">
          <a:xfrm>
            <a:off x="457200" y="381000"/>
            <a:ext cx="8229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ctr" eaLnBrk="1" hangingPunct="1">
              <a:buClrTx/>
              <a:buFontTx/>
              <a:buNone/>
            </a:pPr>
            <a:r>
              <a:rPr lang="en-US" altLang="en-US" b="1" u="sng">
                <a:solidFill>
                  <a:srgbClr val="570000"/>
                </a:solidFill>
                <a:cs typeface="Times New Roman" panose="02020603050405020304" pitchFamily="18" charset="0"/>
              </a:rPr>
              <a:t>The Binary State Sequence for a 3-bit Binary Counter</a:t>
            </a:r>
          </a:p>
        </p:txBody>
      </p:sp>
      <p:sp>
        <p:nvSpPr>
          <p:cNvPr id="13449" name="Text Box 137">
            <a:extLst>
              <a:ext uri="{FF2B5EF4-FFF2-40B4-BE49-F238E27FC236}">
                <a16:creationId xmlns:a16="http://schemas.microsoft.com/office/drawing/2014/main" id="{AA07B198-DEF4-4C71-9CA3-5A97F36AD2DC}"/>
              </a:ext>
            </a:extLst>
          </p:cNvPr>
          <p:cNvSpPr txBox="1">
            <a:spLocks noChangeArrowheads="1"/>
          </p:cNvSpPr>
          <p:nvPr/>
        </p:nvSpPr>
        <p:spPr bwMode="auto">
          <a:xfrm>
            <a:off x="7620000" y="5688013"/>
            <a:ext cx="7620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r" eaLnBrk="1" hangingPunct="1">
              <a:buClrTx/>
              <a:buFontTx/>
              <a:buNone/>
            </a:pPr>
            <a:fld id="{F63A8897-0A2C-46CB-8FF8-9DE1AAEEC88A}" type="slidenum">
              <a:rPr lang="en-US" altLang="en-US">
                <a:solidFill>
                  <a:srgbClr val="FFFFFF"/>
                </a:solidFill>
              </a:rPr>
              <a:pPr algn="r" eaLnBrk="1" hangingPunct="1">
                <a:buClrTx/>
                <a:buFontTx/>
                <a:buNone/>
              </a:pPr>
              <a:t>11</a:t>
            </a:fld>
            <a:endParaRPr lang="en-US" altLang="en-US">
              <a:solidFill>
                <a:srgbClr val="FFFFFF"/>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7" name="Text Box 1">
            <a:extLst>
              <a:ext uri="{FF2B5EF4-FFF2-40B4-BE49-F238E27FC236}">
                <a16:creationId xmlns:a16="http://schemas.microsoft.com/office/drawing/2014/main" id="{67858D36-BF42-411E-AF1B-276CAC069213}"/>
              </a:ext>
            </a:extLst>
          </p:cNvPr>
          <p:cNvSpPr txBox="1">
            <a:spLocks noChangeArrowheads="1"/>
          </p:cNvSpPr>
          <p:nvPr/>
        </p:nvSpPr>
        <p:spPr bwMode="auto">
          <a:xfrm>
            <a:off x="381000" y="762000"/>
            <a:ext cx="8305800" cy="4878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338138" indent="-338138">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2400">
                <a:solidFill>
                  <a:srgbClr val="000000"/>
                </a:solidFill>
                <a:latin typeface="Times New Roman" panose="02020603050405020304" pitchFamily="18" charset="0"/>
                <a:cs typeface="Noto Sans CJK SC Regular" charset="0"/>
              </a:defRPr>
            </a:lvl1pPr>
            <a:lvl2pP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2400">
                <a:solidFill>
                  <a:srgbClr val="000000"/>
                </a:solidFill>
                <a:latin typeface="Times New Roman" panose="02020603050405020304" pitchFamily="18" charset="0"/>
                <a:cs typeface="Noto Sans CJK SC Regular" charset="0"/>
              </a:defRPr>
            </a:lvl2pPr>
            <a:lvl3pP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2400">
                <a:solidFill>
                  <a:srgbClr val="000000"/>
                </a:solidFill>
                <a:latin typeface="Times New Roman" panose="02020603050405020304" pitchFamily="18" charset="0"/>
                <a:cs typeface="Noto Sans CJK SC Regular" charset="0"/>
              </a:defRPr>
            </a:lvl3pPr>
            <a:lvl4pP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2400">
                <a:solidFill>
                  <a:srgbClr val="000000"/>
                </a:solidFill>
                <a:latin typeface="Times New Roman" panose="02020603050405020304" pitchFamily="18" charset="0"/>
                <a:cs typeface="Noto Sans CJK SC Regular" charset="0"/>
              </a:defRPr>
            </a:lvl4pPr>
            <a:lvl5pP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2400">
                <a:solidFill>
                  <a:srgbClr val="000000"/>
                </a:solidFill>
                <a:latin typeface="Times New Roman" panose="02020603050405020304" pitchFamily="18" charset="0"/>
                <a:cs typeface="Noto Sans CJK SC Regular" charset="0"/>
              </a:defRPr>
            </a:lvl9pPr>
          </a:lstStyle>
          <a:p>
            <a:pPr algn="just">
              <a:spcBef>
                <a:spcPts val="1500"/>
              </a:spcBef>
              <a:buFont typeface="Arial" panose="020B0604020202020204" pitchFamily="34" charset="0"/>
              <a:buChar char="•"/>
            </a:pPr>
            <a:r>
              <a:rPr lang="en-US" altLang="en-US">
                <a:cs typeface="Arial" panose="020B0604020202020204" pitchFamily="34" charset="0"/>
              </a:rPr>
              <a:t>The </a:t>
            </a:r>
            <a:r>
              <a:rPr lang="en-US" altLang="en-US" b="1">
                <a:cs typeface="Arial" panose="020B0604020202020204" pitchFamily="34" charset="0"/>
              </a:rPr>
              <a:t>modulus</a:t>
            </a:r>
            <a:r>
              <a:rPr lang="en-US" altLang="en-US">
                <a:cs typeface="Arial" panose="020B0604020202020204" pitchFamily="34" charset="0"/>
              </a:rPr>
              <a:t> of a counter is </a:t>
            </a:r>
            <a:r>
              <a:rPr lang="en-US" altLang="en-US">
                <a:solidFill>
                  <a:srgbClr val="570000"/>
                </a:solidFill>
                <a:cs typeface="Arial" panose="020B0604020202020204" pitchFamily="34" charset="0"/>
              </a:rPr>
              <a:t>the number of unique states through which the counter will sequence</a:t>
            </a:r>
            <a:r>
              <a:rPr lang="en-US" altLang="en-US">
                <a:solidFill>
                  <a:srgbClr val="726056"/>
                </a:solidFill>
                <a:cs typeface="Arial" panose="020B0604020202020204" pitchFamily="34" charset="0"/>
              </a:rPr>
              <a:t>.</a:t>
            </a:r>
          </a:p>
          <a:p>
            <a:pPr algn="just">
              <a:spcBef>
                <a:spcPts val="1500"/>
              </a:spcBef>
              <a:buFont typeface="Arial" panose="020B0604020202020204" pitchFamily="34" charset="0"/>
              <a:buChar char="•"/>
            </a:pPr>
            <a:r>
              <a:rPr lang="en-US" altLang="en-US">
                <a:cs typeface="Arial" panose="020B0604020202020204" pitchFamily="34" charset="0"/>
              </a:rPr>
              <a:t>The maximum possible number of states (max modulus) is 2</a:t>
            </a:r>
            <a:r>
              <a:rPr lang="en-US" altLang="en-US" baseline="30000">
                <a:cs typeface="Arial" panose="020B0604020202020204" pitchFamily="34" charset="0"/>
              </a:rPr>
              <a:t>n</a:t>
            </a:r>
            <a:r>
              <a:rPr lang="en-US" altLang="en-US">
                <a:cs typeface="Arial" panose="020B0604020202020204" pitchFamily="34" charset="0"/>
              </a:rPr>
              <a:t> . Where n is the number of flip-flops.</a:t>
            </a:r>
          </a:p>
          <a:p>
            <a:pPr algn="just">
              <a:spcBef>
                <a:spcPts val="1500"/>
              </a:spcBef>
              <a:buFont typeface="Arial" panose="020B0604020202020204" pitchFamily="34" charset="0"/>
              <a:buChar char="•"/>
            </a:pPr>
            <a:r>
              <a:rPr lang="en-US" altLang="en-US">
                <a:cs typeface="Arial" panose="020B0604020202020204" pitchFamily="34" charset="0"/>
              </a:rPr>
              <a:t>Counter can also be designed to have a number of states in their sequence that is less than the maximum of 2</a:t>
            </a:r>
            <a:r>
              <a:rPr lang="en-US" altLang="en-US" baseline="30000">
                <a:cs typeface="Arial" panose="020B0604020202020204" pitchFamily="34" charset="0"/>
              </a:rPr>
              <a:t>n</a:t>
            </a:r>
            <a:r>
              <a:rPr lang="en-US" altLang="en-US">
                <a:cs typeface="Arial" panose="020B0604020202020204" pitchFamily="34" charset="0"/>
              </a:rPr>
              <a:t>. The resulting sequence is called </a:t>
            </a:r>
            <a:r>
              <a:rPr lang="en-US" altLang="en-US">
                <a:solidFill>
                  <a:srgbClr val="570000"/>
                </a:solidFill>
                <a:cs typeface="Arial" panose="020B0604020202020204" pitchFamily="34" charset="0"/>
              </a:rPr>
              <a:t>truncated sequence</a:t>
            </a:r>
            <a:r>
              <a:rPr lang="en-US" altLang="en-US">
                <a:cs typeface="Arial" panose="020B0604020202020204" pitchFamily="34" charset="0"/>
              </a:rPr>
              <a:t>.</a:t>
            </a:r>
          </a:p>
          <a:p>
            <a:pPr algn="just">
              <a:spcBef>
                <a:spcPts val="1500"/>
              </a:spcBef>
              <a:buFont typeface="Arial" panose="020B0604020202020204" pitchFamily="34" charset="0"/>
              <a:buChar char="•"/>
            </a:pPr>
            <a:r>
              <a:rPr lang="en-US" altLang="en-US">
                <a:cs typeface="Arial" panose="020B0604020202020204" pitchFamily="34" charset="0"/>
              </a:rPr>
              <a:t>Counter with ten states are called decade counter.</a:t>
            </a:r>
          </a:p>
          <a:p>
            <a:pPr algn="just">
              <a:spcBef>
                <a:spcPts val="1500"/>
              </a:spcBef>
              <a:buFont typeface="Arial" panose="020B0604020202020204" pitchFamily="34" charset="0"/>
              <a:buChar char="•"/>
            </a:pPr>
            <a:r>
              <a:rPr lang="en-US" altLang="en-US">
                <a:cs typeface="Arial" panose="020B0604020202020204" pitchFamily="34" charset="0"/>
              </a:rPr>
              <a:t>To obtain a truncated sequence it is necessary </a:t>
            </a:r>
            <a:r>
              <a:rPr lang="en-US" altLang="en-US">
                <a:solidFill>
                  <a:srgbClr val="570000"/>
                </a:solidFill>
                <a:cs typeface="Arial" panose="020B0604020202020204" pitchFamily="34" charset="0"/>
              </a:rPr>
              <a:t>to force the counter to recycle </a:t>
            </a:r>
            <a:r>
              <a:rPr lang="en-US" altLang="en-US">
                <a:cs typeface="Arial" panose="020B0604020202020204" pitchFamily="34" charset="0"/>
              </a:rPr>
              <a:t>before going through all of its possible states.</a:t>
            </a:r>
          </a:p>
        </p:txBody>
      </p:sp>
      <p:sp>
        <p:nvSpPr>
          <p:cNvPr id="14338" name="Text Box 2">
            <a:extLst>
              <a:ext uri="{FF2B5EF4-FFF2-40B4-BE49-F238E27FC236}">
                <a16:creationId xmlns:a16="http://schemas.microsoft.com/office/drawing/2014/main" id="{D492CF61-1D38-4394-B7C1-BE1672156B84}"/>
              </a:ext>
            </a:extLst>
          </p:cNvPr>
          <p:cNvSpPr txBox="1">
            <a:spLocks noChangeArrowheads="1"/>
          </p:cNvSpPr>
          <p:nvPr/>
        </p:nvSpPr>
        <p:spPr bwMode="auto">
          <a:xfrm>
            <a:off x="2057400" y="152400"/>
            <a:ext cx="525780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ctr" eaLnBrk="1" hangingPunct="1">
              <a:spcBef>
                <a:spcPts val="1500"/>
              </a:spcBef>
              <a:buClrTx/>
              <a:buFontTx/>
              <a:buNone/>
            </a:pPr>
            <a:r>
              <a:rPr lang="en-US" altLang="en-US" b="1" u="sng">
                <a:solidFill>
                  <a:srgbClr val="570000"/>
                </a:solidFill>
              </a:rPr>
              <a:t>Asynchronous Decade Counters</a:t>
            </a:r>
          </a:p>
        </p:txBody>
      </p:sp>
      <p:sp>
        <p:nvSpPr>
          <p:cNvPr id="14339" name="Text Box 3">
            <a:extLst>
              <a:ext uri="{FF2B5EF4-FFF2-40B4-BE49-F238E27FC236}">
                <a16:creationId xmlns:a16="http://schemas.microsoft.com/office/drawing/2014/main" id="{B9299B48-03D1-43EE-83B4-9C178276C318}"/>
              </a:ext>
            </a:extLst>
          </p:cNvPr>
          <p:cNvSpPr txBox="1">
            <a:spLocks noChangeArrowheads="1"/>
          </p:cNvSpPr>
          <p:nvPr/>
        </p:nvSpPr>
        <p:spPr bwMode="auto">
          <a:xfrm>
            <a:off x="7620000" y="5688013"/>
            <a:ext cx="7620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r" eaLnBrk="1" hangingPunct="1">
              <a:buClrTx/>
              <a:buFontTx/>
              <a:buNone/>
            </a:pPr>
            <a:fld id="{7C16833C-FBD8-43FF-AA09-6476077E5F8E}" type="slidenum">
              <a:rPr lang="en-US" altLang="en-US">
                <a:solidFill>
                  <a:srgbClr val="FFFFFF"/>
                </a:solidFill>
              </a:rPr>
              <a:pPr algn="r" eaLnBrk="1" hangingPunct="1">
                <a:buClrTx/>
                <a:buFontTx/>
                <a:buNone/>
              </a:pPr>
              <a:t>12</a:t>
            </a:fld>
            <a:endParaRPr lang="en-US" altLang="en-US">
              <a:solidFill>
                <a:srgbClr val="FFFFFF"/>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5361" name="Picture 1">
            <a:extLst>
              <a:ext uri="{FF2B5EF4-FFF2-40B4-BE49-F238E27FC236}">
                <a16:creationId xmlns:a16="http://schemas.microsoft.com/office/drawing/2014/main" id="{4D6E55FE-C9D5-4050-AD2F-7B02C3FE26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685800"/>
            <a:ext cx="7848600" cy="6172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362" name="Text Box 2">
            <a:extLst>
              <a:ext uri="{FF2B5EF4-FFF2-40B4-BE49-F238E27FC236}">
                <a16:creationId xmlns:a16="http://schemas.microsoft.com/office/drawing/2014/main" id="{C8625B03-FB12-491C-8323-B3F47236E9EE}"/>
              </a:ext>
            </a:extLst>
          </p:cNvPr>
          <p:cNvSpPr txBox="1">
            <a:spLocks noChangeArrowheads="1"/>
          </p:cNvSpPr>
          <p:nvPr/>
        </p:nvSpPr>
        <p:spPr bwMode="auto">
          <a:xfrm>
            <a:off x="381000" y="0"/>
            <a:ext cx="8382000" cy="763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ctr" eaLnBrk="1" hangingPunct="1">
              <a:spcBef>
                <a:spcPts val="1375"/>
              </a:spcBef>
              <a:buClrTx/>
              <a:buFontTx/>
              <a:buNone/>
            </a:pPr>
            <a:r>
              <a:rPr lang="en-US" altLang="en-US" sz="2200" b="1" u="sng">
                <a:solidFill>
                  <a:srgbClr val="570000"/>
                </a:solidFill>
              </a:rPr>
              <a:t>An Asynchronously Clocked Decade Counter with Asynchronous recycling</a:t>
            </a:r>
          </a:p>
        </p:txBody>
      </p:sp>
      <p:sp>
        <p:nvSpPr>
          <p:cNvPr id="15363" name="Text Box 3">
            <a:extLst>
              <a:ext uri="{FF2B5EF4-FFF2-40B4-BE49-F238E27FC236}">
                <a16:creationId xmlns:a16="http://schemas.microsoft.com/office/drawing/2014/main" id="{25945B23-A4E2-4994-8DB3-1A5D4701C401}"/>
              </a:ext>
            </a:extLst>
          </p:cNvPr>
          <p:cNvSpPr txBox="1">
            <a:spLocks noChangeArrowheads="1"/>
          </p:cNvSpPr>
          <p:nvPr/>
        </p:nvSpPr>
        <p:spPr bwMode="auto">
          <a:xfrm>
            <a:off x="7620000" y="5688013"/>
            <a:ext cx="7620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r" eaLnBrk="1" hangingPunct="1">
              <a:buClrTx/>
              <a:buFontTx/>
              <a:buNone/>
            </a:pPr>
            <a:fld id="{A2DBDA89-FA11-46E5-BC00-A2C2BA59CFB8}" type="slidenum">
              <a:rPr lang="en-US" altLang="en-US">
                <a:solidFill>
                  <a:srgbClr val="FFFFFF"/>
                </a:solidFill>
              </a:rPr>
              <a:pPr algn="r" eaLnBrk="1" hangingPunct="1">
                <a:buClrTx/>
                <a:buFontTx/>
                <a:buNone/>
              </a:pPr>
              <a:t>13</a:t>
            </a:fld>
            <a:endParaRPr lang="en-US" altLang="en-US">
              <a:solidFill>
                <a:srgbClr val="FFFFFF"/>
              </a:solidFill>
            </a:endParaRPr>
          </a:p>
        </p:txBody>
      </p:sp>
      <p:sp>
        <p:nvSpPr>
          <p:cNvPr id="15364" name="Text Box 4">
            <a:extLst>
              <a:ext uri="{FF2B5EF4-FFF2-40B4-BE49-F238E27FC236}">
                <a16:creationId xmlns:a16="http://schemas.microsoft.com/office/drawing/2014/main" id="{D96B1CBB-C0C2-4586-B9AB-B2F31538C46F}"/>
              </a:ext>
            </a:extLst>
          </p:cNvPr>
          <p:cNvSpPr txBox="1">
            <a:spLocks noChangeArrowheads="1"/>
          </p:cNvSpPr>
          <p:nvPr/>
        </p:nvSpPr>
        <p:spPr bwMode="auto">
          <a:xfrm>
            <a:off x="7566025" y="3292475"/>
            <a:ext cx="7905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ctr">
              <a:buClrTx/>
              <a:buFontTx/>
              <a:buNone/>
            </a:pPr>
            <a:r>
              <a:rPr lang="en-US" altLang="en-US"/>
              <a:t>1010</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5" name="Text Box 1">
            <a:extLst>
              <a:ext uri="{FF2B5EF4-FFF2-40B4-BE49-F238E27FC236}">
                <a16:creationId xmlns:a16="http://schemas.microsoft.com/office/drawing/2014/main" id="{067BBED9-EA2B-4F11-A371-A0ACF6CF878F}"/>
              </a:ext>
            </a:extLst>
          </p:cNvPr>
          <p:cNvSpPr txBox="1">
            <a:spLocks noChangeArrowheads="1"/>
          </p:cNvSpPr>
          <p:nvPr/>
        </p:nvSpPr>
        <p:spPr bwMode="auto">
          <a:xfrm>
            <a:off x="533400" y="685800"/>
            <a:ext cx="8001000" cy="703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just" eaLnBrk="1" hangingPunct="1">
              <a:spcBef>
                <a:spcPts val="1250"/>
              </a:spcBef>
              <a:buClrTx/>
              <a:buFontTx/>
              <a:buNone/>
            </a:pPr>
            <a:r>
              <a:rPr lang="en-US" altLang="en-US" sz="2000"/>
              <a:t>Show how an asynchronous counter can be implemented having a modulus of twelve with a straight binary sequence from 0000 through 1011.</a:t>
            </a:r>
          </a:p>
        </p:txBody>
      </p:sp>
      <p:sp>
        <p:nvSpPr>
          <p:cNvPr id="16386" name="Text Box 2">
            <a:extLst>
              <a:ext uri="{FF2B5EF4-FFF2-40B4-BE49-F238E27FC236}">
                <a16:creationId xmlns:a16="http://schemas.microsoft.com/office/drawing/2014/main" id="{799689DD-C64B-458F-859D-35ABF95BD5EA}"/>
              </a:ext>
            </a:extLst>
          </p:cNvPr>
          <p:cNvSpPr txBox="1">
            <a:spLocks noChangeArrowheads="1"/>
          </p:cNvSpPr>
          <p:nvPr/>
        </p:nvSpPr>
        <p:spPr bwMode="auto">
          <a:xfrm>
            <a:off x="1676400" y="76200"/>
            <a:ext cx="579120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ctr" eaLnBrk="1" hangingPunct="1">
              <a:spcBef>
                <a:spcPts val="1500"/>
              </a:spcBef>
              <a:buClrTx/>
              <a:buFontTx/>
              <a:buNone/>
            </a:pPr>
            <a:r>
              <a:rPr lang="en-US" altLang="en-US" b="1" u="sng">
                <a:solidFill>
                  <a:srgbClr val="570000"/>
                </a:solidFill>
              </a:rPr>
              <a:t>Example</a:t>
            </a:r>
          </a:p>
        </p:txBody>
      </p:sp>
      <p:pic>
        <p:nvPicPr>
          <p:cNvPr id="16387" name="Picture 3">
            <a:extLst>
              <a:ext uri="{FF2B5EF4-FFF2-40B4-BE49-F238E27FC236}">
                <a16:creationId xmlns:a16="http://schemas.microsoft.com/office/drawing/2014/main" id="{742A8940-DF0C-4C02-9C54-0D72C24692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201" r="1744"/>
          <a:stretch>
            <a:fillRect/>
          </a:stretch>
        </p:blipFill>
        <p:spPr bwMode="auto">
          <a:xfrm>
            <a:off x="1524000" y="1524000"/>
            <a:ext cx="6324600" cy="5062538"/>
          </a:xfrm>
          <a:prstGeom prst="rect">
            <a:avLst/>
          </a:prstGeom>
          <a:noFill/>
          <a:ln>
            <a:noFill/>
          </a:ln>
          <a:effectLst/>
          <a:extLst>
            <a:ext uri="{909E8E84-426E-40DD-AFC4-6F175D3DCCD1}">
              <a14:hiddenFill xmlns:a14="http://schemas.microsoft.com/office/drawing/2010/main">
                <a:blipFill dpi="0" rotWithShape="0">
                  <a:blip/>
                  <a:srcRect t="1201" r="1744"/>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8" name="Text Box 4">
            <a:extLst>
              <a:ext uri="{FF2B5EF4-FFF2-40B4-BE49-F238E27FC236}">
                <a16:creationId xmlns:a16="http://schemas.microsoft.com/office/drawing/2014/main" id="{F20B28A1-F9CC-43B1-B583-9988ACF3B70D}"/>
              </a:ext>
            </a:extLst>
          </p:cNvPr>
          <p:cNvSpPr txBox="1">
            <a:spLocks noChangeArrowheads="1"/>
          </p:cNvSpPr>
          <p:nvPr/>
        </p:nvSpPr>
        <p:spPr bwMode="auto">
          <a:xfrm>
            <a:off x="7620000" y="5688013"/>
            <a:ext cx="7620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r" eaLnBrk="1" hangingPunct="1">
              <a:buClrTx/>
              <a:buFontTx/>
              <a:buNone/>
            </a:pPr>
            <a:fld id="{0B7795E2-A077-4D6F-9789-3F2F604B88C0}" type="slidenum">
              <a:rPr lang="en-US" altLang="en-US">
                <a:solidFill>
                  <a:srgbClr val="FFFFFF"/>
                </a:solidFill>
              </a:rPr>
              <a:pPr algn="r" eaLnBrk="1" hangingPunct="1">
                <a:buClrTx/>
                <a:buFontTx/>
                <a:buNone/>
              </a:pPr>
              <a:t>14</a:t>
            </a:fld>
            <a:endParaRPr lang="en-US" altLang="en-US">
              <a:solidFill>
                <a:srgbClr val="FFFFFF"/>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09" name="Rectangle 1">
            <a:extLst>
              <a:ext uri="{FF2B5EF4-FFF2-40B4-BE49-F238E27FC236}">
                <a16:creationId xmlns:a16="http://schemas.microsoft.com/office/drawing/2014/main" id="{BED07E60-01F4-42A0-9F41-9D139C7868E1}"/>
              </a:ext>
            </a:extLst>
          </p:cNvPr>
          <p:cNvSpPr>
            <a:spLocks noChangeArrowheads="1"/>
          </p:cNvSpPr>
          <p:nvPr/>
        </p:nvSpPr>
        <p:spPr bwMode="auto">
          <a:xfrm>
            <a:off x="609600" y="3124200"/>
            <a:ext cx="8229600" cy="213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338138" indent="-338138">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2400">
                <a:solidFill>
                  <a:srgbClr val="000000"/>
                </a:solidFill>
                <a:latin typeface="Times New Roman" panose="02020603050405020304" pitchFamily="18" charset="0"/>
                <a:cs typeface="Noto Sans CJK SC Regular" charset="0"/>
              </a:defRPr>
            </a:lvl1pPr>
            <a:lvl2pPr marL="738188" indent="-280988">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2400">
                <a:solidFill>
                  <a:srgbClr val="000000"/>
                </a:solidFill>
                <a:latin typeface="Times New Roman" panose="02020603050405020304" pitchFamily="18" charset="0"/>
                <a:cs typeface="Noto Sans CJK SC Regular" charset="0"/>
              </a:defRPr>
            </a:lvl2pPr>
            <a:lvl3pP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2400">
                <a:solidFill>
                  <a:srgbClr val="000000"/>
                </a:solidFill>
                <a:latin typeface="Times New Roman" panose="02020603050405020304" pitchFamily="18" charset="0"/>
                <a:cs typeface="Noto Sans CJK SC Regular" charset="0"/>
              </a:defRPr>
            </a:lvl3pPr>
            <a:lvl4pP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2400">
                <a:solidFill>
                  <a:srgbClr val="000000"/>
                </a:solidFill>
                <a:latin typeface="Times New Roman" panose="02020603050405020304" pitchFamily="18" charset="0"/>
                <a:cs typeface="Noto Sans CJK SC Regular" charset="0"/>
              </a:defRPr>
            </a:lvl4pPr>
            <a:lvl5pP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2400">
                <a:solidFill>
                  <a:srgbClr val="000000"/>
                </a:solidFill>
                <a:latin typeface="Times New Roman" panose="02020603050405020304" pitchFamily="18" charset="0"/>
                <a:cs typeface="Noto Sans CJK SC Regular" charset="0"/>
              </a:defRPr>
            </a:lvl9pPr>
          </a:lstStyle>
          <a:p>
            <a:pPr algn="just" eaLnBrk="1" hangingPunct="1">
              <a:spcBef>
                <a:spcPts val="600"/>
              </a:spcBef>
              <a:buFont typeface="Arial" panose="020B0604020202020204" pitchFamily="34" charset="0"/>
              <a:buChar char="•"/>
            </a:pPr>
            <a:r>
              <a:rPr lang="en-US" altLang="en-US">
                <a:latin typeface="Arial" panose="020B0604020202020204" pitchFamily="34" charset="0"/>
              </a:rPr>
              <a:t>Synchronous binary counters</a:t>
            </a:r>
          </a:p>
          <a:p>
            <a:pPr lvl="1" algn="just" eaLnBrk="1" hangingPunct="1">
              <a:spcBef>
                <a:spcPts val="600"/>
              </a:spcBef>
              <a:buFont typeface="Arial" panose="020B0604020202020204" pitchFamily="34" charset="0"/>
              <a:buChar char="–"/>
            </a:pPr>
            <a:r>
              <a:rPr lang="en-US" altLang="en-US">
                <a:latin typeface="Arial" panose="020B0604020202020204" pitchFamily="34" charset="0"/>
              </a:rPr>
              <a:t>2-bit counter</a:t>
            </a:r>
          </a:p>
          <a:p>
            <a:pPr lvl="1" algn="just" eaLnBrk="1" hangingPunct="1">
              <a:spcBef>
                <a:spcPts val="600"/>
              </a:spcBef>
              <a:buFont typeface="Arial" panose="020B0604020202020204" pitchFamily="34" charset="0"/>
              <a:buChar char="–"/>
            </a:pPr>
            <a:r>
              <a:rPr lang="en-US" altLang="en-US">
                <a:latin typeface="Arial" panose="020B0604020202020204" pitchFamily="34" charset="0"/>
              </a:rPr>
              <a:t>3-bit counter</a:t>
            </a:r>
          </a:p>
          <a:p>
            <a:pPr lvl="1" algn="just" eaLnBrk="1" hangingPunct="1">
              <a:spcBef>
                <a:spcPts val="600"/>
              </a:spcBef>
              <a:buFont typeface="Arial" panose="020B0604020202020204" pitchFamily="34" charset="0"/>
              <a:buChar char="–"/>
            </a:pPr>
            <a:r>
              <a:rPr lang="en-US" altLang="en-US">
                <a:latin typeface="Arial" panose="020B0604020202020204" pitchFamily="34" charset="0"/>
              </a:rPr>
              <a:t>4-bit counter</a:t>
            </a:r>
          </a:p>
          <a:p>
            <a:pPr algn="just" eaLnBrk="1" hangingPunct="1">
              <a:spcBef>
                <a:spcPts val="600"/>
              </a:spcBef>
              <a:buFont typeface="Arial" panose="020B0604020202020204" pitchFamily="34" charset="0"/>
              <a:buChar char="•"/>
            </a:pPr>
            <a:r>
              <a:rPr lang="en-US" altLang="en-US">
                <a:latin typeface="Arial" panose="020B0604020202020204" pitchFamily="34" charset="0"/>
              </a:rPr>
              <a:t>Synchronous BCD decade counter</a:t>
            </a:r>
          </a:p>
        </p:txBody>
      </p:sp>
      <p:sp>
        <p:nvSpPr>
          <p:cNvPr id="17410" name="Rectangle 2">
            <a:extLst>
              <a:ext uri="{FF2B5EF4-FFF2-40B4-BE49-F238E27FC236}">
                <a16:creationId xmlns:a16="http://schemas.microsoft.com/office/drawing/2014/main" id="{7253AD8C-ED9F-4A03-9856-D666D2474E56}"/>
              </a:ext>
            </a:extLst>
          </p:cNvPr>
          <p:cNvSpPr>
            <a:spLocks noChangeArrowheads="1"/>
          </p:cNvSpPr>
          <p:nvPr/>
        </p:nvSpPr>
        <p:spPr bwMode="auto">
          <a:xfrm>
            <a:off x="381000" y="152400"/>
            <a:ext cx="83820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ctr" eaLnBrk="1" hangingPunct="1">
              <a:buClrTx/>
              <a:buFontTx/>
              <a:buNone/>
            </a:pPr>
            <a:r>
              <a:rPr lang="en-US" altLang="en-US" b="1" u="sng">
                <a:solidFill>
                  <a:srgbClr val="570000"/>
                </a:solidFill>
                <a:latin typeface="Arial" panose="020B0604020202020204" pitchFamily="34" charset="0"/>
              </a:rPr>
              <a:t>Synchronous Counter Operation</a:t>
            </a:r>
            <a:r>
              <a:rPr lang="en-US" altLang="en-US" sz="4400" u="sng">
                <a:solidFill>
                  <a:srgbClr val="570000"/>
                </a:solidFill>
                <a:latin typeface="Arial" panose="020B0604020202020204" pitchFamily="34" charset="0"/>
              </a:rPr>
              <a:t> </a:t>
            </a:r>
          </a:p>
        </p:txBody>
      </p:sp>
      <p:sp>
        <p:nvSpPr>
          <p:cNvPr id="17411" name="Text Box 3">
            <a:extLst>
              <a:ext uri="{FF2B5EF4-FFF2-40B4-BE49-F238E27FC236}">
                <a16:creationId xmlns:a16="http://schemas.microsoft.com/office/drawing/2014/main" id="{99A44C56-9341-4C88-A8A8-7AEE68A06874}"/>
              </a:ext>
            </a:extLst>
          </p:cNvPr>
          <p:cNvSpPr txBox="1">
            <a:spLocks noChangeArrowheads="1"/>
          </p:cNvSpPr>
          <p:nvPr/>
        </p:nvSpPr>
        <p:spPr bwMode="auto">
          <a:xfrm>
            <a:off x="609600" y="990600"/>
            <a:ext cx="7924800" cy="1998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just" eaLnBrk="1" hangingPunct="1">
              <a:spcBef>
                <a:spcPts val="600"/>
              </a:spcBef>
              <a:buClrTx/>
              <a:buFontTx/>
              <a:buNone/>
            </a:pPr>
            <a:r>
              <a:rPr lang="en-US" altLang="en-US">
                <a:latin typeface="Arial" panose="020B0604020202020204" pitchFamily="34" charset="0"/>
              </a:rPr>
              <a:t>Synchronous refers to events that have a fixed time relationship with each other.</a:t>
            </a:r>
          </a:p>
          <a:p>
            <a:pPr algn="just" eaLnBrk="1" hangingPunct="1">
              <a:spcBef>
                <a:spcPts val="600"/>
              </a:spcBef>
              <a:buClrTx/>
              <a:buFontTx/>
              <a:buNone/>
            </a:pPr>
            <a:r>
              <a:rPr lang="en-US" altLang="en-US">
                <a:latin typeface="Arial" panose="020B0604020202020204" pitchFamily="34" charset="0"/>
              </a:rPr>
              <a:t>A synchronous counter is one in which all the flip flops in the counter are clocked </a:t>
            </a:r>
            <a:r>
              <a:rPr lang="en-US" altLang="en-US">
                <a:solidFill>
                  <a:srgbClr val="726056"/>
                </a:solidFill>
                <a:latin typeface="Arial" panose="020B0604020202020204" pitchFamily="34" charset="0"/>
              </a:rPr>
              <a:t>at the same time by a common clock pulse</a:t>
            </a:r>
            <a:r>
              <a:rPr lang="en-US" altLang="en-US">
                <a:latin typeface="Arial" panose="020B0604020202020204" pitchFamily="34" charset="0"/>
              </a:rPr>
              <a:t>.</a:t>
            </a:r>
          </a:p>
        </p:txBody>
      </p:sp>
      <p:sp>
        <p:nvSpPr>
          <p:cNvPr id="17412" name="Text Box 4">
            <a:extLst>
              <a:ext uri="{FF2B5EF4-FFF2-40B4-BE49-F238E27FC236}">
                <a16:creationId xmlns:a16="http://schemas.microsoft.com/office/drawing/2014/main" id="{5BAB9700-2C65-4D23-9214-8C78D1C48ABE}"/>
              </a:ext>
            </a:extLst>
          </p:cNvPr>
          <p:cNvSpPr txBox="1">
            <a:spLocks noChangeArrowheads="1"/>
          </p:cNvSpPr>
          <p:nvPr/>
        </p:nvSpPr>
        <p:spPr bwMode="auto">
          <a:xfrm>
            <a:off x="7620000" y="5688013"/>
            <a:ext cx="7620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r" eaLnBrk="1" hangingPunct="1">
              <a:buClrTx/>
              <a:buFontTx/>
              <a:buNone/>
            </a:pPr>
            <a:fld id="{622B2773-845C-448C-A20C-BA7242B10829}" type="slidenum">
              <a:rPr lang="en-US" altLang="en-US">
                <a:solidFill>
                  <a:srgbClr val="FFFFFF"/>
                </a:solidFill>
                <a:latin typeface="Arial" panose="020B0604020202020204" pitchFamily="34" charset="0"/>
              </a:rPr>
              <a:pPr algn="r" eaLnBrk="1" hangingPunct="1">
                <a:buClrTx/>
                <a:buFontTx/>
                <a:buNone/>
              </a:pPr>
              <a:t>15</a:t>
            </a:fld>
            <a:endParaRPr lang="en-US" altLang="en-US">
              <a:solidFill>
                <a:srgbClr val="FFFFFF"/>
              </a:solidFill>
              <a:latin typeface="Arial" panose="020B0604020202020204" pitchFamily="34"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0"/>
                      </p:stCondLst>
                      <p:childTnLst>
                        <p:par>
                          <p:cTn id="4" fill="hold" nodeType="withGroup">
                            <p:stCondLst>
                              <p:cond delay="0"/>
                            </p:stCondLst>
                            <p:childTnLst>
                              <p:par>
                                <p:cTn id="5" presetID="9" presetClass="entr" fill="hold" nodeType="afterEffect">
                                  <p:stCondLst>
                                    <p:cond delay="0"/>
                                  </p:stCondLst>
                                  <p:childTnLst>
                                    <p:set>
                                      <p:cBhvr additive="repl">
                                        <p:cTn id="6" dur="1" fill="hold">
                                          <p:stCondLst>
                                            <p:cond delay="0"/>
                                          </p:stCondLst>
                                        </p:cTn>
                                        <p:tgtEl>
                                          <p:spTgt spid="17409">
                                            <p:txEl>
                                              <p:pRg st="0" end="0"/>
                                            </p:txEl>
                                          </p:spTgt>
                                        </p:tgtEl>
                                        <p:attrNameLst>
                                          <p:attrName>style.visibility</p:attrName>
                                        </p:attrNameLst>
                                      </p:cBhvr>
                                      <p:to>
                                        <p:strVal val="visible"/>
                                      </p:to>
                                    </p:set>
                                    <p:animEffect transition="in" filter="dissolve">
                                      <p:cBhvr additive="repl">
                                        <p:cTn id="7" dur="500"/>
                                        <p:tgtEl>
                                          <p:spTgt spid="17409">
                                            <p:txEl>
                                              <p:pRg st="0" end="0"/>
                                            </p:txEl>
                                          </p:spTgt>
                                        </p:tgtEl>
                                      </p:cBhvr>
                                    </p:animEffect>
                                  </p:childTnLst>
                                </p:cTn>
                              </p:par>
                            </p:childTnLst>
                          </p:cTn>
                        </p:par>
                        <p:par>
                          <p:cTn id="8" fill="hold" nodeType="afterGroup">
                            <p:stCondLst>
                              <p:cond delay="500"/>
                            </p:stCondLst>
                            <p:childTnLst>
                              <p:par>
                                <p:cTn id="9" presetID="9" presetClass="entr" fill="hold" nodeType="afterEffect">
                                  <p:stCondLst>
                                    <p:cond delay="0"/>
                                  </p:stCondLst>
                                  <p:childTnLst>
                                    <p:set>
                                      <p:cBhvr additive="repl">
                                        <p:cTn id="10" dur="1" fill="hold">
                                          <p:stCondLst>
                                            <p:cond delay="0"/>
                                          </p:stCondLst>
                                        </p:cTn>
                                        <p:tgtEl>
                                          <p:spTgt spid="17409">
                                            <p:txEl>
                                              <p:pRg st="1" end="1"/>
                                            </p:txEl>
                                          </p:spTgt>
                                        </p:tgtEl>
                                        <p:attrNameLst>
                                          <p:attrName>style.visibility</p:attrName>
                                        </p:attrNameLst>
                                      </p:cBhvr>
                                      <p:to>
                                        <p:strVal val="visible"/>
                                      </p:to>
                                    </p:set>
                                    <p:animEffect transition="in" filter="dissolve">
                                      <p:cBhvr additive="repl">
                                        <p:cTn id="11" dur="500"/>
                                        <p:tgtEl>
                                          <p:spTgt spid="17409">
                                            <p:txEl>
                                              <p:pRg st="1" end="1"/>
                                            </p:txEl>
                                          </p:spTgt>
                                        </p:tgtEl>
                                      </p:cBhvr>
                                    </p:animEffect>
                                  </p:childTnLst>
                                </p:cTn>
                              </p:par>
                            </p:childTnLst>
                          </p:cTn>
                        </p:par>
                        <p:par>
                          <p:cTn id="12" fill="hold" nodeType="afterGroup">
                            <p:stCondLst>
                              <p:cond delay="1000"/>
                            </p:stCondLst>
                            <p:childTnLst>
                              <p:par>
                                <p:cTn id="13" presetID="9" presetClass="entr" fill="hold" nodeType="afterEffect">
                                  <p:stCondLst>
                                    <p:cond delay="0"/>
                                  </p:stCondLst>
                                  <p:childTnLst>
                                    <p:set>
                                      <p:cBhvr additive="repl">
                                        <p:cTn id="14" dur="1" fill="hold">
                                          <p:stCondLst>
                                            <p:cond delay="0"/>
                                          </p:stCondLst>
                                        </p:cTn>
                                        <p:tgtEl>
                                          <p:spTgt spid="17409">
                                            <p:txEl>
                                              <p:pRg st="2" end="2"/>
                                            </p:txEl>
                                          </p:spTgt>
                                        </p:tgtEl>
                                        <p:attrNameLst>
                                          <p:attrName>style.visibility</p:attrName>
                                        </p:attrNameLst>
                                      </p:cBhvr>
                                      <p:to>
                                        <p:strVal val="visible"/>
                                      </p:to>
                                    </p:set>
                                    <p:animEffect transition="in" filter="dissolve">
                                      <p:cBhvr additive="repl">
                                        <p:cTn id="15" dur="500"/>
                                        <p:tgtEl>
                                          <p:spTgt spid="17409">
                                            <p:txEl>
                                              <p:pRg st="2" end="2"/>
                                            </p:txEl>
                                          </p:spTgt>
                                        </p:tgtEl>
                                      </p:cBhvr>
                                    </p:animEffect>
                                  </p:childTnLst>
                                </p:cTn>
                              </p:par>
                            </p:childTnLst>
                          </p:cTn>
                        </p:par>
                        <p:par>
                          <p:cTn id="16" fill="hold" nodeType="afterGroup">
                            <p:stCondLst>
                              <p:cond delay="1500"/>
                            </p:stCondLst>
                            <p:childTnLst>
                              <p:par>
                                <p:cTn id="17" presetID="9" presetClass="entr" fill="hold" nodeType="afterEffect">
                                  <p:stCondLst>
                                    <p:cond delay="0"/>
                                  </p:stCondLst>
                                  <p:childTnLst>
                                    <p:set>
                                      <p:cBhvr additive="repl">
                                        <p:cTn id="18" dur="1" fill="hold">
                                          <p:stCondLst>
                                            <p:cond delay="0"/>
                                          </p:stCondLst>
                                        </p:cTn>
                                        <p:tgtEl>
                                          <p:spTgt spid="17409">
                                            <p:txEl>
                                              <p:pRg st="3" end="3"/>
                                            </p:txEl>
                                          </p:spTgt>
                                        </p:tgtEl>
                                        <p:attrNameLst>
                                          <p:attrName>style.visibility</p:attrName>
                                        </p:attrNameLst>
                                      </p:cBhvr>
                                      <p:to>
                                        <p:strVal val="visible"/>
                                      </p:to>
                                    </p:set>
                                    <p:animEffect transition="in" filter="dissolve">
                                      <p:cBhvr additive="repl">
                                        <p:cTn id="19" dur="500"/>
                                        <p:tgtEl>
                                          <p:spTgt spid="17409">
                                            <p:txEl>
                                              <p:pRg st="3" end="3"/>
                                            </p:txEl>
                                          </p:spTgt>
                                        </p:tgtEl>
                                      </p:cBhvr>
                                    </p:animEffect>
                                  </p:childTnLst>
                                </p:cTn>
                              </p:par>
                            </p:childTnLst>
                          </p:cTn>
                        </p:par>
                        <p:par>
                          <p:cTn id="20" fill="hold" nodeType="afterGroup">
                            <p:stCondLst>
                              <p:cond delay="2000"/>
                            </p:stCondLst>
                            <p:childTnLst>
                              <p:par>
                                <p:cTn id="21" presetID="9" presetClass="entr" fill="hold" nodeType="afterEffect">
                                  <p:stCondLst>
                                    <p:cond delay="0"/>
                                  </p:stCondLst>
                                  <p:childTnLst>
                                    <p:set>
                                      <p:cBhvr additive="repl">
                                        <p:cTn id="22" dur="1" fill="hold">
                                          <p:stCondLst>
                                            <p:cond delay="0"/>
                                          </p:stCondLst>
                                        </p:cTn>
                                        <p:tgtEl>
                                          <p:spTgt spid="17409">
                                            <p:txEl>
                                              <p:pRg st="4" end="4"/>
                                            </p:txEl>
                                          </p:spTgt>
                                        </p:tgtEl>
                                        <p:attrNameLst>
                                          <p:attrName>style.visibility</p:attrName>
                                        </p:attrNameLst>
                                      </p:cBhvr>
                                      <p:to>
                                        <p:strVal val="visible"/>
                                      </p:to>
                                    </p:set>
                                    <p:animEffect transition="in" filter="dissolve">
                                      <p:cBhvr additive="repl">
                                        <p:cTn id="23" dur="500"/>
                                        <p:tgtEl>
                                          <p:spTgt spid="1740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3" name="Text Box 1">
            <a:extLst>
              <a:ext uri="{FF2B5EF4-FFF2-40B4-BE49-F238E27FC236}">
                <a16:creationId xmlns:a16="http://schemas.microsoft.com/office/drawing/2014/main" id="{B5BD7E60-3160-48BF-B3C6-B4AD2EE12B31}"/>
              </a:ext>
            </a:extLst>
          </p:cNvPr>
          <p:cNvSpPr txBox="1">
            <a:spLocks noChangeArrowheads="1"/>
          </p:cNvSpPr>
          <p:nvPr/>
        </p:nvSpPr>
        <p:spPr bwMode="auto">
          <a:xfrm>
            <a:off x="1676400" y="228600"/>
            <a:ext cx="571500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ctr" eaLnBrk="1" hangingPunct="1">
              <a:spcBef>
                <a:spcPts val="1500"/>
              </a:spcBef>
              <a:buClrTx/>
              <a:buFontTx/>
              <a:buNone/>
            </a:pPr>
            <a:r>
              <a:rPr lang="en-US" altLang="en-US" b="1" u="sng">
                <a:solidFill>
                  <a:srgbClr val="570000"/>
                </a:solidFill>
                <a:latin typeface="Arial" panose="020B0604020202020204" pitchFamily="34" charset="0"/>
              </a:rPr>
              <a:t>A 2 bit Synchronous Binary Counter</a:t>
            </a:r>
          </a:p>
        </p:txBody>
      </p:sp>
      <p:pic>
        <p:nvPicPr>
          <p:cNvPr id="18434" name="Picture 2">
            <a:extLst>
              <a:ext uri="{FF2B5EF4-FFF2-40B4-BE49-F238E27FC236}">
                <a16:creationId xmlns:a16="http://schemas.microsoft.com/office/drawing/2014/main" id="{17CEB6A8-F1A3-4752-A537-07302873B7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963" y="1538288"/>
            <a:ext cx="5761037" cy="30067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435" name="Picture 3">
            <a:extLst>
              <a:ext uri="{FF2B5EF4-FFF2-40B4-BE49-F238E27FC236}">
                <a16:creationId xmlns:a16="http://schemas.microsoft.com/office/drawing/2014/main" id="{F40588DF-A1CA-4826-9D58-8496035037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5550" y="4481513"/>
            <a:ext cx="5648325" cy="22479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436" name="Text Box 4">
            <a:extLst>
              <a:ext uri="{FF2B5EF4-FFF2-40B4-BE49-F238E27FC236}">
                <a16:creationId xmlns:a16="http://schemas.microsoft.com/office/drawing/2014/main" id="{972A7341-CC59-4DCD-A66B-17AE0B3CC44C}"/>
              </a:ext>
            </a:extLst>
          </p:cNvPr>
          <p:cNvSpPr txBox="1">
            <a:spLocks noChangeArrowheads="1"/>
          </p:cNvSpPr>
          <p:nvPr/>
        </p:nvSpPr>
        <p:spPr bwMode="auto">
          <a:xfrm>
            <a:off x="7620000" y="5688013"/>
            <a:ext cx="7620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r" eaLnBrk="1" hangingPunct="1">
              <a:buClrTx/>
              <a:buFontTx/>
              <a:buNone/>
            </a:pPr>
            <a:fld id="{39998A92-4AB9-4477-BE55-FED3F3C87934}" type="slidenum">
              <a:rPr lang="en-US" altLang="en-US">
                <a:solidFill>
                  <a:srgbClr val="FFFFFF"/>
                </a:solidFill>
                <a:latin typeface="Arial" panose="020B0604020202020204" pitchFamily="34" charset="0"/>
              </a:rPr>
              <a:pPr algn="r" eaLnBrk="1" hangingPunct="1">
                <a:buClrTx/>
                <a:buFontTx/>
                <a:buNone/>
              </a:pPr>
              <a:t>16</a:t>
            </a:fld>
            <a:endParaRPr lang="en-US" altLang="en-US">
              <a:solidFill>
                <a:srgbClr val="FFFFFF"/>
              </a:solidFill>
              <a:latin typeface="Arial" panose="020B0604020202020204" pitchFamily="34" charset="0"/>
            </a:endParaRPr>
          </a:p>
        </p:txBody>
      </p:sp>
      <p:pic>
        <p:nvPicPr>
          <p:cNvPr id="18437" name="Picture 5">
            <a:extLst>
              <a:ext uri="{FF2B5EF4-FFF2-40B4-BE49-F238E27FC236}">
                <a16:creationId xmlns:a16="http://schemas.microsoft.com/office/drawing/2014/main" id="{FB401BFA-F7D5-4B3D-AB79-193626D9D8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7275" y="611188"/>
            <a:ext cx="2859088" cy="15541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9457" name="Picture 1">
            <a:extLst>
              <a:ext uri="{FF2B5EF4-FFF2-40B4-BE49-F238E27FC236}">
                <a16:creationId xmlns:a16="http://schemas.microsoft.com/office/drawing/2014/main" id="{F68C2577-2A57-4245-91A9-9C391108F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762000"/>
            <a:ext cx="7696200" cy="55149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9458" name="Text Box 2">
            <a:extLst>
              <a:ext uri="{FF2B5EF4-FFF2-40B4-BE49-F238E27FC236}">
                <a16:creationId xmlns:a16="http://schemas.microsoft.com/office/drawing/2014/main" id="{E043DCCB-88E6-4391-847D-D15D8EF371A4}"/>
              </a:ext>
            </a:extLst>
          </p:cNvPr>
          <p:cNvSpPr txBox="1">
            <a:spLocks noChangeArrowheads="1"/>
          </p:cNvSpPr>
          <p:nvPr/>
        </p:nvSpPr>
        <p:spPr bwMode="auto">
          <a:xfrm>
            <a:off x="7620000" y="5688013"/>
            <a:ext cx="7620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r" eaLnBrk="1" hangingPunct="1">
              <a:buClrTx/>
              <a:buFontTx/>
              <a:buNone/>
            </a:pPr>
            <a:fld id="{2B59B0BF-E3DC-4F27-8749-B9DE0D1907F5}" type="slidenum">
              <a:rPr lang="en-US" altLang="en-US">
                <a:solidFill>
                  <a:srgbClr val="FFFFFF"/>
                </a:solidFill>
              </a:rPr>
              <a:pPr algn="r" eaLnBrk="1" hangingPunct="1">
                <a:buClrTx/>
                <a:buFontTx/>
                <a:buNone/>
              </a:pPr>
              <a:t>17</a:t>
            </a:fld>
            <a:endParaRPr lang="en-US" altLang="en-US">
              <a:solidFill>
                <a:srgbClr val="FFFFFF"/>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481" name="Picture 1">
            <a:extLst>
              <a:ext uri="{FF2B5EF4-FFF2-40B4-BE49-F238E27FC236}">
                <a16:creationId xmlns:a16="http://schemas.microsoft.com/office/drawing/2014/main" id="{8A5D68C5-2A48-47D1-9318-5B7C86242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600200"/>
            <a:ext cx="8610600" cy="5105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482" name="Rectangle 2">
            <a:extLst>
              <a:ext uri="{FF2B5EF4-FFF2-40B4-BE49-F238E27FC236}">
                <a16:creationId xmlns:a16="http://schemas.microsoft.com/office/drawing/2014/main" id="{8E82E268-2036-4363-BBF8-8A74F17D9957}"/>
              </a:ext>
            </a:extLst>
          </p:cNvPr>
          <p:cNvSpPr>
            <a:spLocks noChangeArrowheads="1"/>
          </p:cNvSpPr>
          <p:nvPr/>
        </p:nvSpPr>
        <p:spPr bwMode="auto">
          <a:xfrm>
            <a:off x="152400" y="228600"/>
            <a:ext cx="87630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ctr" eaLnBrk="1" hangingPunct="1">
              <a:buClrTx/>
              <a:buFontTx/>
              <a:buNone/>
            </a:pPr>
            <a:r>
              <a:rPr lang="en-US" altLang="en-US" b="1" u="sng">
                <a:solidFill>
                  <a:srgbClr val="570000"/>
                </a:solidFill>
                <a:cs typeface="Times New Roman" panose="02020603050405020304" pitchFamily="18" charset="0"/>
              </a:rPr>
              <a:t>Timing details for the 2-bit synchronous counter operation (the propagation delays of both flip-flops are assumed to be equal)</a:t>
            </a:r>
          </a:p>
        </p:txBody>
      </p:sp>
      <p:sp>
        <p:nvSpPr>
          <p:cNvPr id="20483" name="Text Box 3">
            <a:extLst>
              <a:ext uri="{FF2B5EF4-FFF2-40B4-BE49-F238E27FC236}">
                <a16:creationId xmlns:a16="http://schemas.microsoft.com/office/drawing/2014/main" id="{52732A53-114C-4267-868B-158665903F81}"/>
              </a:ext>
            </a:extLst>
          </p:cNvPr>
          <p:cNvSpPr txBox="1">
            <a:spLocks noChangeArrowheads="1"/>
          </p:cNvSpPr>
          <p:nvPr/>
        </p:nvSpPr>
        <p:spPr bwMode="auto">
          <a:xfrm>
            <a:off x="7620000" y="5688013"/>
            <a:ext cx="7620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r" eaLnBrk="1" hangingPunct="1">
              <a:buClrTx/>
              <a:buFontTx/>
              <a:buNone/>
            </a:pPr>
            <a:fld id="{85B8F716-14B4-49F2-A6DD-3D9B486B516E}" type="slidenum">
              <a:rPr lang="en-US" altLang="en-US">
                <a:solidFill>
                  <a:srgbClr val="FFFFFF"/>
                </a:solidFill>
                <a:latin typeface="Arial" panose="020B0604020202020204" pitchFamily="34" charset="0"/>
              </a:rPr>
              <a:pPr algn="r" eaLnBrk="1" hangingPunct="1">
                <a:buClrTx/>
                <a:buFontTx/>
                <a:buNone/>
              </a:pPr>
              <a:t>18</a:t>
            </a:fld>
            <a:endParaRPr lang="en-US" altLang="en-US">
              <a:solidFill>
                <a:srgbClr val="FFFFFF"/>
              </a:solidFill>
              <a:latin typeface="Arial" panose="020B0604020202020204" pitchFamily="34"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1505" name="Picture 1">
            <a:extLst>
              <a:ext uri="{FF2B5EF4-FFF2-40B4-BE49-F238E27FC236}">
                <a16:creationId xmlns:a16="http://schemas.microsoft.com/office/drawing/2014/main" id="{AF1F579C-6846-4695-B57B-D65D293D37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533400"/>
            <a:ext cx="8153400" cy="59436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506" name="Text Box 2">
            <a:extLst>
              <a:ext uri="{FF2B5EF4-FFF2-40B4-BE49-F238E27FC236}">
                <a16:creationId xmlns:a16="http://schemas.microsoft.com/office/drawing/2014/main" id="{838F6BB2-EB9E-409A-ABB5-FC1FE7830E33}"/>
              </a:ext>
            </a:extLst>
          </p:cNvPr>
          <p:cNvSpPr txBox="1">
            <a:spLocks noChangeArrowheads="1"/>
          </p:cNvSpPr>
          <p:nvPr/>
        </p:nvSpPr>
        <p:spPr bwMode="auto">
          <a:xfrm>
            <a:off x="7620000" y="5688013"/>
            <a:ext cx="7620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r" eaLnBrk="1" hangingPunct="1">
              <a:buClrTx/>
              <a:buFontTx/>
              <a:buNone/>
            </a:pPr>
            <a:fld id="{76886469-76FF-4192-8246-7F9E619F393F}" type="slidenum">
              <a:rPr lang="en-US" altLang="en-US">
                <a:solidFill>
                  <a:srgbClr val="FFFFFF"/>
                </a:solidFill>
                <a:latin typeface="Arial" panose="020B0604020202020204" pitchFamily="34" charset="0"/>
              </a:rPr>
              <a:pPr algn="r" eaLnBrk="1" hangingPunct="1">
                <a:buClrTx/>
                <a:buFontTx/>
                <a:buNone/>
              </a:pPr>
              <a:t>19</a:t>
            </a:fld>
            <a:endParaRPr lang="en-US" altLang="en-US">
              <a:solidFill>
                <a:srgbClr val="FFFFFF"/>
              </a:solidFill>
              <a:latin typeface="Arial" panose="020B0604020202020204" pitchFamily="34"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DFB0FC36-D146-4158-A64D-C13F2360C194}"/>
              </a:ext>
            </a:extLst>
          </p:cNvPr>
          <p:cNvSpPr>
            <a:spLocks noGrp="1"/>
          </p:cNvSpPr>
          <p:nvPr>
            <p:ph type="sldNum" idx="12"/>
          </p:nvPr>
        </p:nvSpPr>
        <p:spPr/>
        <p:txBody>
          <a:bodyPr/>
          <a:lstStyle/>
          <a:p>
            <a:fld id="{E5627EB2-02D3-47D6-9068-5DEAC4DDFC9A}" type="slidenum">
              <a:rPr lang="en-US" altLang="en-US"/>
              <a:pPr/>
              <a:t>2</a:t>
            </a:fld>
            <a:endParaRPr lang="en-US" altLang="en-US"/>
          </a:p>
        </p:txBody>
      </p:sp>
      <p:sp>
        <p:nvSpPr>
          <p:cNvPr id="4097" name="Rectangle 1">
            <a:extLst>
              <a:ext uri="{FF2B5EF4-FFF2-40B4-BE49-F238E27FC236}">
                <a16:creationId xmlns:a16="http://schemas.microsoft.com/office/drawing/2014/main" id="{CE773ECC-C3CC-4F91-8E52-9DB2F1B9E18A}"/>
              </a:ext>
            </a:extLst>
          </p:cNvPr>
          <p:cNvSpPr>
            <a:spLocks noGrp="1" noChangeArrowheads="1"/>
          </p:cNvSpPr>
          <p:nvPr>
            <p:ph type="title"/>
          </p:nvPr>
        </p:nvSpPr>
        <p:spPr>
          <a:xfrm>
            <a:off x="685800" y="715963"/>
            <a:ext cx="7772400" cy="563562"/>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t>Chapter Outline</a:t>
            </a:r>
          </a:p>
        </p:txBody>
      </p:sp>
      <p:sp>
        <p:nvSpPr>
          <p:cNvPr id="4098" name="Rectangle 2">
            <a:extLst>
              <a:ext uri="{FF2B5EF4-FFF2-40B4-BE49-F238E27FC236}">
                <a16:creationId xmlns:a16="http://schemas.microsoft.com/office/drawing/2014/main" id="{5265D7B9-B46B-4D53-B045-972BCD662BF4}"/>
              </a:ext>
            </a:extLst>
          </p:cNvPr>
          <p:cNvSpPr>
            <a:spLocks noGrp="1" noChangeArrowheads="1"/>
          </p:cNvSpPr>
          <p:nvPr>
            <p:ph type="body" idx="1"/>
          </p:nvPr>
        </p:nvSpPr>
        <p:spPr>
          <a:xfrm>
            <a:off x="990600" y="1371600"/>
            <a:ext cx="7340600" cy="5486400"/>
          </a:xfrm>
          <a:ln/>
        </p:spPr>
        <p:txBody>
          <a:bodyPr/>
          <a:lstStyle/>
          <a:p>
            <a:pPr marL="0" indent="0">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altLang="en-US" sz="2400" dirty="0"/>
              <a:t>9-1 Finite State Machines</a:t>
            </a:r>
          </a:p>
          <a:p>
            <a:pPr marL="0" indent="0">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altLang="en-US" sz="2400" dirty="0"/>
              <a:t>9-2 Asynchronous Counters </a:t>
            </a:r>
          </a:p>
          <a:p>
            <a:pPr marL="0" indent="0">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altLang="en-US" sz="2400" dirty="0"/>
              <a:t>9-3 Synchronous Counters </a:t>
            </a:r>
          </a:p>
          <a:p>
            <a:pPr marL="0" indent="0">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altLang="en-US" sz="2400" dirty="0"/>
              <a:t>9-4 Up/Down Synchronous Counters </a:t>
            </a:r>
          </a:p>
          <a:p>
            <a:pPr marL="0" indent="0">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altLang="en-US" sz="2400" dirty="0"/>
              <a:t>9-5 Design of Synchronous Counters </a:t>
            </a:r>
          </a:p>
          <a:p>
            <a:pPr marL="0" indent="0">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altLang="en-US" sz="2400" dirty="0"/>
              <a:t>9-6 Cascaded Counters </a:t>
            </a:r>
          </a:p>
          <a:p>
            <a:pPr marL="0" indent="0">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altLang="en-US" sz="2400" dirty="0"/>
              <a:t>9-7 Counter Decoding </a:t>
            </a:r>
          </a:p>
          <a:p>
            <a:pPr marL="0" indent="0">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altLang="en-US" sz="2400" dirty="0"/>
              <a:t>9-8 Counter Applications </a:t>
            </a:r>
          </a:p>
          <a:p>
            <a:pPr marL="0" indent="0">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altLang="en-US" sz="2400" dirty="0"/>
              <a:t>9-9 Logic Symbols with Dependency Notation </a:t>
            </a:r>
          </a:p>
          <a:p>
            <a:pPr marL="0" indent="0">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altLang="en-US" sz="2400" dirty="0"/>
              <a:t>9-10 Troubleshooting </a:t>
            </a:r>
          </a:p>
          <a:p>
            <a:pPr marL="0" indent="0">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altLang="en-US" sz="2400" dirty="0"/>
              <a:t>9-11 Applied Logic </a:t>
            </a:r>
          </a:p>
        </p:txBody>
      </p:sp>
      <p:grpSp>
        <p:nvGrpSpPr>
          <p:cNvPr id="4099" name="Group 3">
            <a:extLst>
              <a:ext uri="{FF2B5EF4-FFF2-40B4-BE49-F238E27FC236}">
                <a16:creationId xmlns:a16="http://schemas.microsoft.com/office/drawing/2014/main" id="{CD65F32E-615B-4C8B-BA35-FFCBA1A1EB91}"/>
              </a:ext>
            </a:extLst>
          </p:cNvPr>
          <p:cNvGrpSpPr>
            <a:grpSpLocks/>
          </p:cNvGrpSpPr>
          <p:nvPr/>
        </p:nvGrpSpPr>
        <p:grpSpPr bwMode="auto">
          <a:xfrm>
            <a:off x="228600" y="228600"/>
            <a:ext cx="8602663" cy="6011863"/>
            <a:chOff x="144" y="144"/>
            <a:chExt cx="5419" cy="3787"/>
          </a:xfrm>
        </p:grpSpPr>
        <p:grpSp>
          <p:nvGrpSpPr>
            <p:cNvPr id="4100" name="Group 4">
              <a:extLst>
                <a:ext uri="{FF2B5EF4-FFF2-40B4-BE49-F238E27FC236}">
                  <a16:creationId xmlns:a16="http://schemas.microsoft.com/office/drawing/2014/main" id="{4FCBAE0C-3227-406D-84BE-D568B0C7DF1B}"/>
                </a:ext>
              </a:extLst>
            </p:cNvPr>
            <p:cNvGrpSpPr>
              <a:grpSpLocks/>
            </p:cNvGrpSpPr>
            <p:nvPr/>
          </p:nvGrpSpPr>
          <p:grpSpPr bwMode="auto">
            <a:xfrm>
              <a:off x="192" y="192"/>
              <a:ext cx="5371" cy="3739"/>
              <a:chOff x="192" y="192"/>
              <a:chExt cx="5371" cy="3739"/>
            </a:xfrm>
          </p:grpSpPr>
          <p:sp>
            <p:nvSpPr>
              <p:cNvPr id="4101" name="Line 5">
                <a:extLst>
                  <a:ext uri="{FF2B5EF4-FFF2-40B4-BE49-F238E27FC236}">
                    <a16:creationId xmlns:a16="http://schemas.microsoft.com/office/drawing/2014/main" id="{105749F6-62C5-4BFE-BBA8-C28A349A132D}"/>
                  </a:ext>
                </a:extLst>
              </p:cNvPr>
              <p:cNvSpPr>
                <a:spLocks noChangeShapeType="1"/>
              </p:cNvSpPr>
              <p:nvPr/>
            </p:nvSpPr>
            <p:spPr bwMode="auto">
              <a:xfrm>
                <a:off x="192" y="192"/>
                <a:ext cx="5371" cy="0"/>
              </a:xfrm>
              <a:prstGeom prst="line">
                <a:avLst/>
              </a:prstGeom>
              <a:noFill/>
              <a:ln w="57240" cap="sq">
                <a:solidFill>
                  <a:srgbClr val="3333CC"/>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sp>
            <p:nvSpPr>
              <p:cNvPr id="4102" name="Line 6">
                <a:extLst>
                  <a:ext uri="{FF2B5EF4-FFF2-40B4-BE49-F238E27FC236}">
                    <a16:creationId xmlns:a16="http://schemas.microsoft.com/office/drawing/2014/main" id="{07FDCB8D-6D47-4A32-A7EA-29B54BAEE097}"/>
                  </a:ext>
                </a:extLst>
              </p:cNvPr>
              <p:cNvSpPr>
                <a:spLocks noChangeShapeType="1"/>
              </p:cNvSpPr>
              <p:nvPr/>
            </p:nvSpPr>
            <p:spPr bwMode="auto">
              <a:xfrm>
                <a:off x="192" y="192"/>
                <a:ext cx="0" cy="3739"/>
              </a:xfrm>
              <a:prstGeom prst="line">
                <a:avLst/>
              </a:prstGeom>
              <a:noFill/>
              <a:ln w="57240" cap="sq">
                <a:solidFill>
                  <a:srgbClr val="3333CC"/>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4103" name="Rectangle 7">
              <a:extLst>
                <a:ext uri="{FF2B5EF4-FFF2-40B4-BE49-F238E27FC236}">
                  <a16:creationId xmlns:a16="http://schemas.microsoft.com/office/drawing/2014/main" id="{7FC3B3C2-237F-4F50-8C5D-2253AA1D60FF}"/>
                </a:ext>
              </a:extLst>
            </p:cNvPr>
            <p:cNvSpPr>
              <a:spLocks noChangeArrowheads="1"/>
            </p:cNvSpPr>
            <p:nvPr/>
          </p:nvSpPr>
          <p:spPr bwMode="auto">
            <a:xfrm>
              <a:off x="144" y="144"/>
              <a:ext cx="139" cy="139"/>
            </a:xfrm>
            <a:prstGeom prst="rect">
              <a:avLst/>
            </a:prstGeom>
            <a:solidFill>
              <a:srgbClr val="3333CC"/>
            </a:solidFill>
            <a:ln>
              <a:noFill/>
            </a:ln>
            <a:effectLst>
              <a:outerShdw dist="107933" dir="2700000" algn="ctr" rotWithShape="0">
                <a:srgbClr val="808080">
                  <a:alpha val="5002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0"/>
                      </p:stCondLst>
                      <p:childTnLst>
                        <p:par>
                          <p:cTn id="4" fill="hold" nodeType="withGroup">
                            <p:stCondLst>
                              <p:cond delay="0"/>
                            </p:stCondLst>
                            <p:childTnLst>
                              <p:par>
                                <p:cTn id="5" presetID="9" presetClass="entr" fill="hold" nodeType="afterEffect">
                                  <p:stCondLst>
                                    <p:cond delay="0"/>
                                  </p:stCondLst>
                                  <p:childTnLst>
                                    <p:set>
                                      <p:cBhvr additive="repl">
                                        <p:cTn id="6" dur="1" fill="hold">
                                          <p:stCondLst>
                                            <p:cond delay="0"/>
                                          </p:stCondLst>
                                        </p:cTn>
                                        <p:tgtEl>
                                          <p:spTgt spid="4098">
                                            <p:txEl>
                                              <p:pRg st="0" end="0"/>
                                            </p:txEl>
                                          </p:spTgt>
                                        </p:tgtEl>
                                        <p:attrNameLst>
                                          <p:attrName>style.visibility</p:attrName>
                                        </p:attrNameLst>
                                      </p:cBhvr>
                                      <p:to>
                                        <p:strVal val="visible"/>
                                      </p:to>
                                    </p:set>
                                    <p:animEffect transition="in" filter="dissolve">
                                      <p:cBhvr additive="repl">
                                        <p:cTn id="7" dur="500"/>
                                        <p:tgtEl>
                                          <p:spTgt spid="409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2529" name="Picture 1">
            <a:extLst>
              <a:ext uri="{FF2B5EF4-FFF2-40B4-BE49-F238E27FC236}">
                <a16:creationId xmlns:a16="http://schemas.microsoft.com/office/drawing/2014/main" id="{3F574F78-39DF-40B9-8172-6501CD28BD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685800"/>
            <a:ext cx="8153400" cy="2574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2530" name="Text Box 2">
            <a:extLst>
              <a:ext uri="{FF2B5EF4-FFF2-40B4-BE49-F238E27FC236}">
                <a16:creationId xmlns:a16="http://schemas.microsoft.com/office/drawing/2014/main" id="{F9DDDFFA-5321-435E-B6F2-8598AA2D4317}"/>
              </a:ext>
            </a:extLst>
          </p:cNvPr>
          <p:cNvSpPr txBox="1">
            <a:spLocks noChangeArrowheads="1"/>
          </p:cNvSpPr>
          <p:nvPr/>
        </p:nvSpPr>
        <p:spPr bwMode="auto">
          <a:xfrm>
            <a:off x="1676400" y="228600"/>
            <a:ext cx="571500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ctr" eaLnBrk="1" hangingPunct="1">
              <a:spcBef>
                <a:spcPts val="1500"/>
              </a:spcBef>
              <a:buClrTx/>
              <a:buFontTx/>
              <a:buNone/>
            </a:pPr>
            <a:r>
              <a:rPr lang="en-US" altLang="en-US" b="1" u="sng">
                <a:solidFill>
                  <a:srgbClr val="570000"/>
                </a:solidFill>
                <a:latin typeface="Arial" panose="020B0604020202020204" pitchFamily="34" charset="0"/>
              </a:rPr>
              <a:t>A 4 bit Synchronous Binary Counter</a:t>
            </a:r>
          </a:p>
        </p:txBody>
      </p:sp>
      <p:pic>
        <p:nvPicPr>
          <p:cNvPr id="22531" name="Picture 3">
            <a:extLst>
              <a:ext uri="{FF2B5EF4-FFF2-40B4-BE49-F238E27FC236}">
                <a16:creationId xmlns:a16="http://schemas.microsoft.com/office/drawing/2014/main" id="{13C98627-1F8E-48AC-AF4C-1ECA15B6E1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276600"/>
            <a:ext cx="7162800" cy="27447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2532" name="Text Box 4">
            <a:extLst>
              <a:ext uri="{FF2B5EF4-FFF2-40B4-BE49-F238E27FC236}">
                <a16:creationId xmlns:a16="http://schemas.microsoft.com/office/drawing/2014/main" id="{EEE3EB9A-C028-4DA9-8392-3C6FA674D0F6}"/>
              </a:ext>
            </a:extLst>
          </p:cNvPr>
          <p:cNvSpPr txBox="1">
            <a:spLocks noChangeArrowheads="1"/>
          </p:cNvSpPr>
          <p:nvPr/>
        </p:nvSpPr>
        <p:spPr bwMode="auto">
          <a:xfrm>
            <a:off x="228600" y="6096000"/>
            <a:ext cx="8686800" cy="703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just" eaLnBrk="1" hangingPunct="1">
              <a:spcBef>
                <a:spcPts val="1250"/>
              </a:spcBef>
              <a:buClrTx/>
              <a:buFontTx/>
              <a:buNone/>
            </a:pPr>
            <a:r>
              <a:rPr lang="en-US" altLang="en-US" sz="2000">
                <a:latin typeface="Arial" panose="020B0604020202020204" pitchFamily="34" charset="0"/>
              </a:rPr>
              <a:t>Points where the AND gate outputs are HIGH are indicated by the shaded areas.</a:t>
            </a:r>
          </a:p>
        </p:txBody>
      </p:sp>
      <p:sp>
        <p:nvSpPr>
          <p:cNvPr id="22533" name="Text Box 5">
            <a:extLst>
              <a:ext uri="{FF2B5EF4-FFF2-40B4-BE49-F238E27FC236}">
                <a16:creationId xmlns:a16="http://schemas.microsoft.com/office/drawing/2014/main" id="{7FB4788E-93A9-4600-ACA3-62A4A9DCFCB2}"/>
              </a:ext>
            </a:extLst>
          </p:cNvPr>
          <p:cNvSpPr txBox="1">
            <a:spLocks noChangeArrowheads="1"/>
          </p:cNvSpPr>
          <p:nvPr/>
        </p:nvSpPr>
        <p:spPr bwMode="auto">
          <a:xfrm>
            <a:off x="7620000" y="5688013"/>
            <a:ext cx="7620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r" eaLnBrk="1" hangingPunct="1">
              <a:buClrTx/>
              <a:buFontTx/>
              <a:buNone/>
            </a:pPr>
            <a:fld id="{E414F976-4FCE-4A92-B9EF-7820E7550201}" type="slidenum">
              <a:rPr lang="en-US" altLang="en-US">
                <a:solidFill>
                  <a:srgbClr val="FFFFFF"/>
                </a:solidFill>
                <a:latin typeface="Arial" panose="020B0604020202020204" pitchFamily="34" charset="0"/>
              </a:rPr>
              <a:pPr algn="r" eaLnBrk="1" hangingPunct="1">
                <a:buClrTx/>
                <a:buFontTx/>
                <a:buNone/>
              </a:pPr>
              <a:t>20</a:t>
            </a:fld>
            <a:endParaRPr lang="en-US" altLang="en-US">
              <a:solidFill>
                <a:srgbClr val="FFFFFF"/>
              </a:solidFill>
              <a:latin typeface="Arial" panose="020B0604020202020204" pitchFamily="34"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3" name="Text Box 1">
            <a:extLst>
              <a:ext uri="{FF2B5EF4-FFF2-40B4-BE49-F238E27FC236}">
                <a16:creationId xmlns:a16="http://schemas.microsoft.com/office/drawing/2014/main" id="{B022321D-2DF5-466E-91FF-0297D623666A}"/>
              </a:ext>
            </a:extLst>
          </p:cNvPr>
          <p:cNvSpPr txBox="1">
            <a:spLocks noChangeArrowheads="1"/>
          </p:cNvSpPr>
          <p:nvPr/>
        </p:nvSpPr>
        <p:spPr bwMode="auto">
          <a:xfrm>
            <a:off x="1143000" y="228600"/>
            <a:ext cx="693420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ctr" eaLnBrk="1" hangingPunct="1">
              <a:spcBef>
                <a:spcPts val="1500"/>
              </a:spcBef>
              <a:buClrTx/>
              <a:buFontTx/>
              <a:buNone/>
            </a:pPr>
            <a:r>
              <a:rPr lang="en-US" altLang="en-US" b="1" u="sng">
                <a:solidFill>
                  <a:srgbClr val="570000"/>
                </a:solidFill>
              </a:rPr>
              <a:t>States of a 4 bit Synchronous Decade Counter</a:t>
            </a:r>
          </a:p>
        </p:txBody>
      </p:sp>
      <p:pic>
        <p:nvPicPr>
          <p:cNvPr id="23554" name="Picture 2">
            <a:extLst>
              <a:ext uri="{FF2B5EF4-FFF2-40B4-BE49-F238E27FC236}">
                <a16:creationId xmlns:a16="http://schemas.microsoft.com/office/drawing/2014/main" id="{86365D5B-AA64-4108-AC13-E552D96406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2138" y="1038225"/>
            <a:ext cx="5419725" cy="47815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3555" name="Text Box 3">
            <a:extLst>
              <a:ext uri="{FF2B5EF4-FFF2-40B4-BE49-F238E27FC236}">
                <a16:creationId xmlns:a16="http://schemas.microsoft.com/office/drawing/2014/main" id="{1B578EB5-C29A-400B-97AD-97488C9C5F47}"/>
              </a:ext>
            </a:extLst>
          </p:cNvPr>
          <p:cNvSpPr txBox="1">
            <a:spLocks noChangeArrowheads="1"/>
          </p:cNvSpPr>
          <p:nvPr/>
        </p:nvSpPr>
        <p:spPr bwMode="auto">
          <a:xfrm>
            <a:off x="7620000" y="5688013"/>
            <a:ext cx="7620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r" eaLnBrk="1" hangingPunct="1">
              <a:buClrTx/>
              <a:buFontTx/>
              <a:buNone/>
            </a:pPr>
            <a:fld id="{62BCC339-D90E-4D75-A5E3-F5F8FAFC11CE}" type="slidenum">
              <a:rPr lang="en-US" altLang="en-US">
                <a:solidFill>
                  <a:srgbClr val="FFFFFF"/>
                </a:solidFill>
              </a:rPr>
              <a:pPr algn="r" eaLnBrk="1" hangingPunct="1">
                <a:buClrTx/>
                <a:buFontTx/>
                <a:buNone/>
              </a:pPr>
              <a:t>21</a:t>
            </a:fld>
            <a:endParaRPr lang="en-US" altLang="en-US">
              <a:solidFill>
                <a:srgbClr val="FFFFFF"/>
              </a:solidFill>
            </a:endParaRPr>
          </a:p>
        </p:txBody>
      </p:sp>
      <p:sp>
        <p:nvSpPr>
          <p:cNvPr id="23556" name="Text Box 4">
            <a:extLst>
              <a:ext uri="{FF2B5EF4-FFF2-40B4-BE49-F238E27FC236}">
                <a16:creationId xmlns:a16="http://schemas.microsoft.com/office/drawing/2014/main" id="{DACA503E-97D2-49FF-AD36-05A9A006AB73}"/>
              </a:ext>
            </a:extLst>
          </p:cNvPr>
          <p:cNvSpPr txBox="1">
            <a:spLocks noChangeArrowheads="1"/>
          </p:cNvSpPr>
          <p:nvPr/>
        </p:nvSpPr>
        <p:spPr bwMode="auto">
          <a:xfrm>
            <a:off x="457200" y="6013450"/>
            <a:ext cx="8251825" cy="395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buClrTx/>
              <a:buFontTx/>
              <a:buNone/>
            </a:pPr>
            <a:r>
              <a:rPr lang="en-US" altLang="en-US" sz="2000"/>
              <a:t>Q1 (Q 0 = 1 and Q 3 = 0),  Q2 (Q 0 = 1 and Q 1 = 1), </a:t>
            </a:r>
          </a:p>
          <a:p>
            <a:pPr>
              <a:buClrTx/>
              <a:buFontTx/>
              <a:buNone/>
            </a:pPr>
            <a:r>
              <a:rPr lang="en-US" altLang="en-US" sz="2000"/>
              <a:t>Q3 (Q 0 = 1, Q 1 = 1, and Q 2 = 1 (state 7), or when Q0 = 1 and Q3 = 1)</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a:extLst>
              <a:ext uri="{FF2B5EF4-FFF2-40B4-BE49-F238E27FC236}">
                <a16:creationId xmlns:a16="http://schemas.microsoft.com/office/drawing/2014/main" id="{A1071079-5980-4D14-9EFA-0E07E4EC5CA8}"/>
              </a:ext>
            </a:extLst>
          </p:cNvPr>
          <p:cNvSpPr txBox="1">
            <a:spLocks noChangeArrowheads="1"/>
          </p:cNvSpPr>
          <p:nvPr/>
        </p:nvSpPr>
        <p:spPr bwMode="auto">
          <a:xfrm>
            <a:off x="1676400" y="228600"/>
            <a:ext cx="571500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ctr" eaLnBrk="1" hangingPunct="1">
              <a:spcBef>
                <a:spcPts val="1500"/>
              </a:spcBef>
              <a:buClrTx/>
              <a:buFontTx/>
              <a:buNone/>
            </a:pPr>
            <a:r>
              <a:rPr lang="en-US" altLang="en-US" b="1" u="sng">
                <a:solidFill>
                  <a:srgbClr val="570000"/>
                </a:solidFill>
              </a:rPr>
              <a:t>A 4 bit Synchronous Decade Counter</a:t>
            </a:r>
          </a:p>
        </p:txBody>
      </p:sp>
      <p:pic>
        <p:nvPicPr>
          <p:cNvPr id="24578" name="Picture 2">
            <a:extLst>
              <a:ext uri="{FF2B5EF4-FFF2-40B4-BE49-F238E27FC236}">
                <a16:creationId xmlns:a16="http://schemas.microsoft.com/office/drawing/2014/main" id="{0963C3C2-36B8-42F2-A037-80E0AD30A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685800"/>
            <a:ext cx="8305800" cy="29511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4579" name="Picture 3">
            <a:extLst>
              <a:ext uri="{FF2B5EF4-FFF2-40B4-BE49-F238E27FC236}">
                <a16:creationId xmlns:a16="http://schemas.microsoft.com/office/drawing/2014/main" id="{A92350F2-99B9-49EE-8016-44D27A3428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4613" y="3771900"/>
            <a:ext cx="6792912" cy="2781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4580" name="Text Box 4">
            <a:extLst>
              <a:ext uri="{FF2B5EF4-FFF2-40B4-BE49-F238E27FC236}">
                <a16:creationId xmlns:a16="http://schemas.microsoft.com/office/drawing/2014/main" id="{E65B5A03-216E-4E39-9811-FAABF0F4EAC9}"/>
              </a:ext>
            </a:extLst>
          </p:cNvPr>
          <p:cNvSpPr txBox="1">
            <a:spLocks noChangeArrowheads="1"/>
          </p:cNvSpPr>
          <p:nvPr/>
        </p:nvSpPr>
        <p:spPr bwMode="auto">
          <a:xfrm>
            <a:off x="7620000" y="5688013"/>
            <a:ext cx="7620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r" eaLnBrk="1" hangingPunct="1">
              <a:buClrTx/>
              <a:buFontTx/>
              <a:buNone/>
            </a:pPr>
            <a:fld id="{432D37BD-D73A-4AE4-A496-FCA14C01E55A}" type="slidenum">
              <a:rPr lang="en-US" altLang="en-US">
                <a:solidFill>
                  <a:srgbClr val="FFFFFF"/>
                </a:solidFill>
              </a:rPr>
              <a:pPr algn="r" eaLnBrk="1" hangingPunct="1">
                <a:buClrTx/>
                <a:buFontTx/>
                <a:buNone/>
              </a:pPr>
              <a:t>22</a:t>
            </a:fld>
            <a:endParaRPr lang="en-US" altLang="en-US">
              <a:solidFill>
                <a:srgbClr val="FFFFFF"/>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1" name="Text Box 1">
            <a:extLst>
              <a:ext uri="{FF2B5EF4-FFF2-40B4-BE49-F238E27FC236}">
                <a16:creationId xmlns:a16="http://schemas.microsoft.com/office/drawing/2014/main" id="{BCB7AA75-F573-4318-BBE4-06DDE05711E1}"/>
              </a:ext>
            </a:extLst>
          </p:cNvPr>
          <p:cNvSpPr txBox="1">
            <a:spLocks noChangeArrowheads="1"/>
          </p:cNvSpPr>
          <p:nvPr/>
        </p:nvSpPr>
        <p:spPr bwMode="auto">
          <a:xfrm>
            <a:off x="533400" y="438150"/>
            <a:ext cx="7878763"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eaLnBrk="1" hangingPunct="1">
              <a:buClrTx/>
              <a:buFontTx/>
              <a:buNone/>
            </a:pPr>
            <a:r>
              <a:rPr lang="en-US" altLang="en-US" b="1">
                <a:solidFill>
                  <a:srgbClr val="570000"/>
                </a:solidFill>
              </a:rPr>
              <a:t>9–4  Up/Down Synchronous Counters</a:t>
            </a:r>
          </a:p>
        </p:txBody>
      </p:sp>
      <p:sp>
        <p:nvSpPr>
          <p:cNvPr id="25602" name="Text Box 2">
            <a:extLst>
              <a:ext uri="{FF2B5EF4-FFF2-40B4-BE49-F238E27FC236}">
                <a16:creationId xmlns:a16="http://schemas.microsoft.com/office/drawing/2014/main" id="{16F3F3DB-48EF-4EF5-A134-0AD84C366604}"/>
              </a:ext>
            </a:extLst>
          </p:cNvPr>
          <p:cNvSpPr txBox="1">
            <a:spLocks noChangeArrowheads="1"/>
          </p:cNvSpPr>
          <p:nvPr/>
        </p:nvSpPr>
        <p:spPr bwMode="auto">
          <a:xfrm>
            <a:off x="73025" y="1143000"/>
            <a:ext cx="3857625" cy="411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eaLnBrk="1" hangingPunct="1">
              <a:buClrTx/>
              <a:buFontTx/>
              <a:buNone/>
            </a:pPr>
            <a:r>
              <a:rPr lang="en-US" altLang="en-US" sz="2200"/>
              <a:t>FF0 toggles on each clock pulse</a:t>
            </a:r>
          </a:p>
          <a:p>
            <a:pPr algn="ctr" eaLnBrk="1" hangingPunct="1">
              <a:buClrTx/>
              <a:buFontTx/>
              <a:buNone/>
            </a:pPr>
            <a:r>
              <a:rPr lang="en-US" altLang="en-US" sz="2200"/>
              <a:t>J 0 = K 0 = 1</a:t>
            </a:r>
          </a:p>
          <a:p>
            <a:pPr eaLnBrk="1" hangingPunct="1">
              <a:buClrTx/>
              <a:buFontTx/>
              <a:buNone/>
            </a:pPr>
            <a:r>
              <a:rPr lang="en-US" altLang="en-US" sz="2200"/>
              <a:t>For the up sequence, Q1 changes state on the next clock pulse when Q 0 = 1. For the down sequence, Q 1 changes on the next clock pulse when Q 0 = 0.</a:t>
            </a:r>
          </a:p>
          <a:p>
            <a:pPr eaLnBrk="1" hangingPunct="1">
              <a:buClrTx/>
              <a:buFontTx/>
              <a:buNone/>
            </a:pPr>
            <a:endParaRPr lang="en-US" altLang="en-US" sz="2200"/>
          </a:p>
          <a:p>
            <a:pPr eaLnBrk="1" hangingPunct="1">
              <a:buClrTx/>
              <a:buFontTx/>
              <a:buNone/>
            </a:pPr>
            <a:endParaRPr lang="en-US" altLang="en-US" sz="2200"/>
          </a:p>
          <a:p>
            <a:pPr eaLnBrk="1" hangingPunct="1">
              <a:buClrTx/>
              <a:buFontTx/>
              <a:buNone/>
            </a:pPr>
            <a:endParaRPr lang="en-US" altLang="en-US" sz="2200"/>
          </a:p>
          <a:p>
            <a:pPr eaLnBrk="1" hangingPunct="1">
              <a:buClrTx/>
              <a:buFontTx/>
              <a:buNone/>
            </a:pPr>
            <a:endParaRPr lang="en-US" altLang="en-US" sz="2200"/>
          </a:p>
        </p:txBody>
      </p:sp>
      <p:sp>
        <p:nvSpPr>
          <p:cNvPr id="25603" name="Text Box 3">
            <a:extLst>
              <a:ext uri="{FF2B5EF4-FFF2-40B4-BE49-F238E27FC236}">
                <a16:creationId xmlns:a16="http://schemas.microsoft.com/office/drawing/2014/main" id="{03D177F0-0FC1-44FF-A3BB-2E854D66505D}"/>
              </a:ext>
            </a:extLst>
          </p:cNvPr>
          <p:cNvSpPr txBox="1">
            <a:spLocks noChangeArrowheads="1"/>
          </p:cNvSpPr>
          <p:nvPr/>
        </p:nvSpPr>
        <p:spPr bwMode="auto">
          <a:xfrm>
            <a:off x="7620000" y="5688013"/>
            <a:ext cx="7620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r" eaLnBrk="1" hangingPunct="1">
              <a:buClrTx/>
              <a:buFontTx/>
              <a:buNone/>
            </a:pPr>
            <a:fld id="{8BD3E045-B5EC-41A3-A3D4-CF006873182D}" type="slidenum">
              <a:rPr lang="en-US" altLang="en-US">
                <a:solidFill>
                  <a:srgbClr val="FFFFFF"/>
                </a:solidFill>
              </a:rPr>
              <a:pPr algn="r" eaLnBrk="1" hangingPunct="1">
                <a:buClrTx/>
                <a:buFontTx/>
                <a:buNone/>
              </a:pPr>
              <a:t>23</a:t>
            </a:fld>
            <a:endParaRPr lang="en-US" altLang="en-US">
              <a:solidFill>
                <a:srgbClr val="FFFFFF"/>
              </a:solidFill>
            </a:endParaRPr>
          </a:p>
        </p:txBody>
      </p:sp>
      <p:pic>
        <p:nvPicPr>
          <p:cNvPr id="25604" name="Picture 4">
            <a:extLst>
              <a:ext uri="{FF2B5EF4-FFF2-40B4-BE49-F238E27FC236}">
                <a16:creationId xmlns:a16="http://schemas.microsoft.com/office/drawing/2014/main" id="{2831BC3B-AEA4-4FCF-BE40-22D22230B1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2238" y="914400"/>
            <a:ext cx="5105400" cy="30956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605" name="Picture 5">
            <a:extLst>
              <a:ext uri="{FF2B5EF4-FFF2-40B4-BE49-F238E27FC236}">
                <a16:creationId xmlns:a16="http://schemas.microsoft.com/office/drawing/2014/main" id="{E42525B5-52AE-4638-9690-574C4F478B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675" y="3840163"/>
            <a:ext cx="4329113" cy="457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606" name="Picture 6">
            <a:extLst>
              <a:ext uri="{FF2B5EF4-FFF2-40B4-BE49-F238E27FC236}">
                <a16:creationId xmlns:a16="http://schemas.microsoft.com/office/drawing/2014/main" id="{B9DAB65B-95DA-4D2E-928C-87A54EFE7F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563" y="4664075"/>
            <a:ext cx="4772025" cy="4587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5" name="Text Box 1">
            <a:extLst>
              <a:ext uri="{FF2B5EF4-FFF2-40B4-BE49-F238E27FC236}">
                <a16:creationId xmlns:a16="http://schemas.microsoft.com/office/drawing/2014/main" id="{90184A15-D991-465C-B210-6F060E732E7C}"/>
              </a:ext>
            </a:extLst>
          </p:cNvPr>
          <p:cNvSpPr txBox="1">
            <a:spLocks noChangeArrowheads="1"/>
          </p:cNvSpPr>
          <p:nvPr/>
        </p:nvSpPr>
        <p:spPr bwMode="auto">
          <a:xfrm>
            <a:off x="533400" y="438150"/>
            <a:ext cx="7878763"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eaLnBrk="1" hangingPunct="1">
              <a:buClrTx/>
              <a:buFontTx/>
              <a:buNone/>
            </a:pPr>
            <a:r>
              <a:rPr lang="en-US" altLang="en-US" b="1">
                <a:solidFill>
                  <a:srgbClr val="570000"/>
                </a:solidFill>
              </a:rPr>
              <a:t>9–4  Up/Down Synchronous Counters</a:t>
            </a:r>
          </a:p>
        </p:txBody>
      </p:sp>
      <p:sp>
        <p:nvSpPr>
          <p:cNvPr id="26626" name="Text Box 2">
            <a:extLst>
              <a:ext uri="{FF2B5EF4-FFF2-40B4-BE49-F238E27FC236}">
                <a16:creationId xmlns:a16="http://schemas.microsoft.com/office/drawing/2014/main" id="{611E4188-771C-40FD-9926-364A68732652}"/>
              </a:ext>
            </a:extLst>
          </p:cNvPr>
          <p:cNvSpPr txBox="1">
            <a:spLocks noChangeArrowheads="1"/>
          </p:cNvSpPr>
          <p:nvPr/>
        </p:nvSpPr>
        <p:spPr bwMode="auto">
          <a:xfrm>
            <a:off x="73025" y="1143000"/>
            <a:ext cx="3857625" cy="1435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eaLnBrk="1" hangingPunct="1">
              <a:buClrTx/>
              <a:buFontTx/>
              <a:buNone/>
            </a:pPr>
            <a:r>
              <a:rPr lang="en-US" altLang="en-US" sz="2200"/>
              <a:t>J 0 = K 0 = 1</a:t>
            </a:r>
          </a:p>
          <a:p>
            <a:pPr eaLnBrk="1" hangingPunct="1">
              <a:buClrTx/>
              <a:buFontTx/>
              <a:buNone/>
            </a:pPr>
            <a:endParaRPr lang="en-US" altLang="en-US" sz="2200"/>
          </a:p>
          <a:p>
            <a:pPr eaLnBrk="1" hangingPunct="1">
              <a:buClrTx/>
              <a:buFontTx/>
              <a:buNone/>
            </a:pPr>
            <a:endParaRPr lang="en-US" altLang="en-US" sz="2200"/>
          </a:p>
          <a:p>
            <a:pPr eaLnBrk="1" hangingPunct="1">
              <a:buClrTx/>
              <a:buFontTx/>
              <a:buNone/>
            </a:pPr>
            <a:endParaRPr lang="en-US" altLang="en-US" sz="2200"/>
          </a:p>
        </p:txBody>
      </p:sp>
      <p:sp>
        <p:nvSpPr>
          <p:cNvPr id="26627" name="Text Box 3">
            <a:extLst>
              <a:ext uri="{FF2B5EF4-FFF2-40B4-BE49-F238E27FC236}">
                <a16:creationId xmlns:a16="http://schemas.microsoft.com/office/drawing/2014/main" id="{9ED7E042-7F8B-44F8-B951-99698A0CDDC6}"/>
              </a:ext>
            </a:extLst>
          </p:cNvPr>
          <p:cNvSpPr txBox="1">
            <a:spLocks noChangeArrowheads="1"/>
          </p:cNvSpPr>
          <p:nvPr/>
        </p:nvSpPr>
        <p:spPr bwMode="auto">
          <a:xfrm>
            <a:off x="7620000" y="5688013"/>
            <a:ext cx="7620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r" eaLnBrk="1" hangingPunct="1">
              <a:buClrTx/>
              <a:buFontTx/>
              <a:buNone/>
            </a:pPr>
            <a:fld id="{5375B077-3477-4DC8-A110-E401D19B4878}" type="slidenum">
              <a:rPr lang="en-US" altLang="en-US">
                <a:solidFill>
                  <a:srgbClr val="FFFFFF"/>
                </a:solidFill>
              </a:rPr>
              <a:pPr algn="r" eaLnBrk="1" hangingPunct="1">
                <a:buClrTx/>
                <a:buFontTx/>
                <a:buNone/>
              </a:pPr>
              <a:t>24</a:t>
            </a:fld>
            <a:endParaRPr lang="en-US" altLang="en-US">
              <a:solidFill>
                <a:srgbClr val="FFFFFF"/>
              </a:solidFill>
            </a:endParaRPr>
          </a:p>
        </p:txBody>
      </p:sp>
      <p:pic>
        <p:nvPicPr>
          <p:cNvPr id="26628" name="Picture 4">
            <a:extLst>
              <a:ext uri="{FF2B5EF4-FFF2-40B4-BE49-F238E27FC236}">
                <a16:creationId xmlns:a16="http://schemas.microsoft.com/office/drawing/2014/main" id="{8688A7BB-7A8F-4709-B053-F124DE7CF8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1646238"/>
            <a:ext cx="4329113" cy="457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6629" name="Picture 5">
            <a:extLst>
              <a:ext uri="{FF2B5EF4-FFF2-40B4-BE49-F238E27FC236}">
                <a16:creationId xmlns:a16="http://schemas.microsoft.com/office/drawing/2014/main" id="{38FE13AC-7D85-441F-8561-FB941C89B5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13" y="2336800"/>
            <a:ext cx="4772025" cy="4587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6630" name="Picture 6">
            <a:extLst>
              <a:ext uri="{FF2B5EF4-FFF2-40B4-BE49-F238E27FC236}">
                <a16:creationId xmlns:a16="http://schemas.microsoft.com/office/drawing/2014/main" id="{78273C83-4A25-4745-BA34-0FAA812C9C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638" y="2835275"/>
            <a:ext cx="8504237" cy="35893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6631" name="Picture 7">
            <a:extLst>
              <a:ext uri="{FF2B5EF4-FFF2-40B4-BE49-F238E27FC236}">
                <a16:creationId xmlns:a16="http://schemas.microsoft.com/office/drawing/2014/main" id="{E1FD09FB-910C-4EC8-B058-0B9071986C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1088" y="782638"/>
            <a:ext cx="4106862" cy="15541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6632" name="Picture 8">
            <a:extLst>
              <a:ext uri="{FF2B5EF4-FFF2-40B4-BE49-F238E27FC236}">
                <a16:creationId xmlns:a16="http://schemas.microsoft.com/office/drawing/2014/main" id="{472D85D8-8467-4A9A-858F-304D12E7EE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9200" y="2308225"/>
            <a:ext cx="3810000" cy="2952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6633" name="Picture 9">
            <a:extLst>
              <a:ext uri="{FF2B5EF4-FFF2-40B4-BE49-F238E27FC236}">
                <a16:creationId xmlns:a16="http://schemas.microsoft.com/office/drawing/2014/main" id="{D38AD428-D791-4192-B1D0-C320686027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8800" y="6424613"/>
            <a:ext cx="4524375" cy="2476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26630"/>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266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49" name="Text Box 1">
            <a:extLst>
              <a:ext uri="{FF2B5EF4-FFF2-40B4-BE49-F238E27FC236}">
                <a16:creationId xmlns:a16="http://schemas.microsoft.com/office/drawing/2014/main" id="{3CFD0228-0C9D-4856-88FD-07ED3AB5A321}"/>
              </a:ext>
            </a:extLst>
          </p:cNvPr>
          <p:cNvSpPr txBox="1">
            <a:spLocks noChangeArrowheads="1"/>
          </p:cNvSpPr>
          <p:nvPr/>
        </p:nvSpPr>
        <p:spPr bwMode="auto">
          <a:xfrm>
            <a:off x="533400" y="438150"/>
            <a:ext cx="7878763"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eaLnBrk="1" hangingPunct="1">
              <a:buClrTx/>
              <a:buFontTx/>
              <a:buNone/>
            </a:pPr>
            <a:r>
              <a:rPr lang="en-US" altLang="en-US" b="1">
                <a:solidFill>
                  <a:srgbClr val="570000"/>
                </a:solidFill>
              </a:rPr>
              <a:t>9–5  Design of Synchronous Counters</a:t>
            </a:r>
          </a:p>
        </p:txBody>
      </p:sp>
      <p:sp>
        <p:nvSpPr>
          <p:cNvPr id="27650" name="Text Box 2">
            <a:extLst>
              <a:ext uri="{FF2B5EF4-FFF2-40B4-BE49-F238E27FC236}">
                <a16:creationId xmlns:a16="http://schemas.microsoft.com/office/drawing/2014/main" id="{D762720C-C991-4D53-965E-631396DE4BC3}"/>
              </a:ext>
            </a:extLst>
          </p:cNvPr>
          <p:cNvSpPr txBox="1">
            <a:spLocks noChangeArrowheads="1"/>
          </p:cNvSpPr>
          <p:nvPr/>
        </p:nvSpPr>
        <p:spPr bwMode="auto">
          <a:xfrm>
            <a:off x="833438" y="1006475"/>
            <a:ext cx="556736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buClrTx/>
              <a:buFontTx/>
              <a:buNone/>
            </a:pPr>
            <a:r>
              <a:rPr lang="en-US" altLang="en-US"/>
              <a:t>Steps to design a counter (state machine)</a:t>
            </a:r>
          </a:p>
        </p:txBody>
      </p:sp>
      <p:sp>
        <p:nvSpPr>
          <p:cNvPr id="27651" name="Text Box 3">
            <a:extLst>
              <a:ext uri="{FF2B5EF4-FFF2-40B4-BE49-F238E27FC236}">
                <a16:creationId xmlns:a16="http://schemas.microsoft.com/office/drawing/2014/main" id="{0C283862-C36D-441E-B32F-1CE7A14CE0EC}"/>
              </a:ext>
            </a:extLst>
          </p:cNvPr>
          <p:cNvSpPr txBox="1">
            <a:spLocks noChangeArrowheads="1"/>
          </p:cNvSpPr>
          <p:nvPr/>
        </p:nvSpPr>
        <p:spPr bwMode="auto">
          <a:xfrm>
            <a:off x="914400" y="1555750"/>
            <a:ext cx="6218238" cy="2284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buClrTx/>
              <a:buFontTx/>
              <a:buNone/>
            </a:pPr>
            <a:r>
              <a:rPr lang="en-US" altLang="en-US"/>
              <a:t>Step 1: State Diagram</a:t>
            </a:r>
          </a:p>
          <a:p>
            <a:pPr>
              <a:buClrTx/>
              <a:buFontTx/>
              <a:buNone/>
            </a:pPr>
            <a:r>
              <a:rPr lang="en-US" altLang="en-US"/>
              <a:t>Step 2: Next-State Table</a:t>
            </a:r>
          </a:p>
          <a:p>
            <a:pPr>
              <a:buClrTx/>
              <a:buFontTx/>
              <a:buNone/>
            </a:pPr>
            <a:r>
              <a:rPr lang="en-US" altLang="en-US"/>
              <a:t>Step 3: Flip-Flop Transition Table</a:t>
            </a:r>
          </a:p>
          <a:p>
            <a:pPr>
              <a:buClrTx/>
              <a:buFontTx/>
              <a:buNone/>
            </a:pPr>
            <a:r>
              <a:rPr lang="en-US" altLang="en-US"/>
              <a:t>Step 4: Karnaugh Maps</a:t>
            </a:r>
          </a:p>
          <a:p>
            <a:pPr>
              <a:buClrTx/>
              <a:buFontTx/>
              <a:buNone/>
            </a:pPr>
            <a:r>
              <a:rPr lang="en-US" altLang="en-US"/>
              <a:t>Step 5: Logic Expressions for Flip-Flop Inputs</a:t>
            </a:r>
          </a:p>
          <a:p>
            <a:pPr>
              <a:buClrTx/>
              <a:buFontTx/>
              <a:buNone/>
            </a:pPr>
            <a:r>
              <a:rPr lang="en-US" altLang="en-US"/>
              <a:t>Step 6: Counter Implementation</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3" name="Text Box 1">
            <a:extLst>
              <a:ext uri="{FF2B5EF4-FFF2-40B4-BE49-F238E27FC236}">
                <a16:creationId xmlns:a16="http://schemas.microsoft.com/office/drawing/2014/main" id="{A131D799-A486-447C-A1C0-E5DD9CB9DF84}"/>
              </a:ext>
            </a:extLst>
          </p:cNvPr>
          <p:cNvSpPr txBox="1">
            <a:spLocks noChangeArrowheads="1"/>
          </p:cNvSpPr>
          <p:nvPr/>
        </p:nvSpPr>
        <p:spPr bwMode="auto">
          <a:xfrm>
            <a:off x="533400" y="438150"/>
            <a:ext cx="7878763"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eaLnBrk="1" hangingPunct="1">
              <a:buClrTx/>
              <a:buFontTx/>
              <a:buNone/>
            </a:pPr>
            <a:r>
              <a:rPr lang="en-US" altLang="en-US" b="1">
                <a:solidFill>
                  <a:srgbClr val="570000"/>
                </a:solidFill>
              </a:rPr>
              <a:t>9–5  Design of Synchronous Counters</a:t>
            </a:r>
          </a:p>
        </p:txBody>
      </p:sp>
      <p:sp>
        <p:nvSpPr>
          <p:cNvPr id="28674" name="Text Box 2">
            <a:extLst>
              <a:ext uri="{FF2B5EF4-FFF2-40B4-BE49-F238E27FC236}">
                <a16:creationId xmlns:a16="http://schemas.microsoft.com/office/drawing/2014/main" id="{01853075-01FE-4101-96E3-D5B8312D1C39}"/>
              </a:ext>
            </a:extLst>
          </p:cNvPr>
          <p:cNvSpPr txBox="1">
            <a:spLocks noChangeArrowheads="1"/>
          </p:cNvSpPr>
          <p:nvPr/>
        </p:nvSpPr>
        <p:spPr bwMode="auto">
          <a:xfrm>
            <a:off x="822325" y="915988"/>
            <a:ext cx="6218238"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buClrTx/>
              <a:buFontTx/>
              <a:buNone/>
            </a:pPr>
            <a:r>
              <a:rPr lang="en-US" altLang="en-US"/>
              <a:t>Step 1: State Diagram</a:t>
            </a:r>
          </a:p>
        </p:txBody>
      </p:sp>
      <p:pic>
        <p:nvPicPr>
          <p:cNvPr id="28675" name="Picture 3">
            <a:extLst>
              <a:ext uri="{FF2B5EF4-FFF2-40B4-BE49-F238E27FC236}">
                <a16:creationId xmlns:a16="http://schemas.microsoft.com/office/drawing/2014/main" id="{27AB09BD-D8D1-4512-8221-2CAA13CAF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2193925"/>
            <a:ext cx="6148388" cy="3249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7" name="Text Box 1">
            <a:extLst>
              <a:ext uri="{FF2B5EF4-FFF2-40B4-BE49-F238E27FC236}">
                <a16:creationId xmlns:a16="http://schemas.microsoft.com/office/drawing/2014/main" id="{50EB834C-6941-4087-905A-98712765F9F7}"/>
              </a:ext>
            </a:extLst>
          </p:cNvPr>
          <p:cNvSpPr txBox="1">
            <a:spLocks noChangeArrowheads="1"/>
          </p:cNvSpPr>
          <p:nvPr/>
        </p:nvSpPr>
        <p:spPr bwMode="auto">
          <a:xfrm>
            <a:off x="533400" y="438150"/>
            <a:ext cx="7878763"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eaLnBrk="1" hangingPunct="1">
              <a:buClrTx/>
              <a:buFontTx/>
              <a:buNone/>
            </a:pPr>
            <a:r>
              <a:rPr lang="en-US" altLang="en-US" b="1">
                <a:solidFill>
                  <a:srgbClr val="570000"/>
                </a:solidFill>
              </a:rPr>
              <a:t>9–5  Design of Synchronous Counters</a:t>
            </a:r>
          </a:p>
        </p:txBody>
      </p:sp>
      <p:sp>
        <p:nvSpPr>
          <p:cNvPr id="29698" name="Text Box 2">
            <a:extLst>
              <a:ext uri="{FF2B5EF4-FFF2-40B4-BE49-F238E27FC236}">
                <a16:creationId xmlns:a16="http://schemas.microsoft.com/office/drawing/2014/main" id="{7A289DD6-04A2-4664-B051-506FB5DBE905}"/>
              </a:ext>
            </a:extLst>
          </p:cNvPr>
          <p:cNvSpPr txBox="1">
            <a:spLocks noChangeArrowheads="1"/>
          </p:cNvSpPr>
          <p:nvPr/>
        </p:nvSpPr>
        <p:spPr bwMode="auto">
          <a:xfrm>
            <a:off x="822325" y="915988"/>
            <a:ext cx="6218238"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buClrTx/>
              <a:buFontTx/>
              <a:buNone/>
            </a:pPr>
            <a:r>
              <a:rPr lang="en-US" altLang="en-US"/>
              <a:t>Step 2: Next State Table</a:t>
            </a:r>
          </a:p>
        </p:txBody>
      </p:sp>
      <p:pic>
        <p:nvPicPr>
          <p:cNvPr id="29699" name="Picture 3">
            <a:extLst>
              <a:ext uri="{FF2B5EF4-FFF2-40B4-BE49-F238E27FC236}">
                <a16:creationId xmlns:a16="http://schemas.microsoft.com/office/drawing/2014/main" id="{651402BF-15ED-43EF-9345-74CC027EEE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3675" y="1736725"/>
            <a:ext cx="6192838" cy="4064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1" name="Text Box 1">
            <a:extLst>
              <a:ext uri="{FF2B5EF4-FFF2-40B4-BE49-F238E27FC236}">
                <a16:creationId xmlns:a16="http://schemas.microsoft.com/office/drawing/2014/main" id="{FFD7748D-8E14-4ED7-90DC-923A3EC1C390}"/>
              </a:ext>
            </a:extLst>
          </p:cNvPr>
          <p:cNvSpPr txBox="1">
            <a:spLocks noChangeArrowheads="1"/>
          </p:cNvSpPr>
          <p:nvPr/>
        </p:nvSpPr>
        <p:spPr bwMode="auto">
          <a:xfrm>
            <a:off x="533400" y="438150"/>
            <a:ext cx="7878763"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eaLnBrk="1" hangingPunct="1">
              <a:buClrTx/>
              <a:buFontTx/>
              <a:buNone/>
            </a:pPr>
            <a:r>
              <a:rPr lang="en-US" altLang="en-US" b="1">
                <a:solidFill>
                  <a:srgbClr val="570000"/>
                </a:solidFill>
              </a:rPr>
              <a:t>9–5  Design of Synchronous Counters</a:t>
            </a:r>
          </a:p>
        </p:txBody>
      </p:sp>
      <p:sp>
        <p:nvSpPr>
          <p:cNvPr id="30722" name="Text Box 2">
            <a:extLst>
              <a:ext uri="{FF2B5EF4-FFF2-40B4-BE49-F238E27FC236}">
                <a16:creationId xmlns:a16="http://schemas.microsoft.com/office/drawing/2014/main" id="{49275FBC-2975-4B63-B770-6044CED60EBA}"/>
              </a:ext>
            </a:extLst>
          </p:cNvPr>
          <p:cNvSpPr txBox="1">
            <a:spLocks noChangeArrowheads="1"/>
          </p:cNvSpPr>
          <p:nvPr/>
        </p:nvSpPr>
        <p:spPr bwMode="auto">
          <a:xfrm>
            <a:off x="822325" y="915988"/>
            <a:ext cx="6218238"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buClrTx/>
              <a:buFontTx/>
              <a:buNone/>
            </a:pPr>
            <a:r>
              <a:rPr lang="en-US" altLang="en-US"/>
              <a:t>Step 3: Transition Table</a:t>
            </a:r>
          </a:p>
        </p:txBody>
      </p:sp>
      <p:pic>
        <p:nvPicPr>
          <p:cNvPr id="30723" name="Picture 3">
            <a:extLst>
              <a:ext uri="{FF2B5EF4-FFF2-40B4-BE49-F238E27FC236}">
                <a16:creationId xmlns:a16="http://schemas.microsoft.com/office/drawing/2014/main" id="{A17BBC33-09D7-45DA-8D20-5888E1D86A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5300" y="898525"/>
            <a:ext cx="3406775" cy="2235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724" name="Picture 4">
            <a:extLst>
              <a:ext uri="{FF2B5EF4-FFF2-40B4-BE49-F238E27FC236}">
                <a16:creationId xmlns:a16="http://schemas.microsoft.com/office/drawing/2014/main" id="{E6DEAA8C-4384-420E-B1F3-B38589D2F1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563" y="2627313"/>
            <a:ext cx="5453062" cy="40481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5" name="Text Box 1">
            <a:extLst>
              <a:ext uri="{FF2B5EF4-FFF2-40B4-BE49-F238E27FC236}">
                <a16:creationId xmlns:a16="http://schemas.microsoft.com/office/drawing/2014/main" id="{00908AEF-6A1E-4DC8-95E3-837ABD1CE017}"/>
              </a:ext>
            </a:extLst>
          </p:cNvPr>
          <p:cNvSpPr txBox="1">
            <a:spLocks noChangeArrowheads="1"/>
          </p:cNvSpPr>
          <p:nvPr/>
        </p:nvSpPr>
        <p:spPr bwMode="auto">
          <a:xfrm>
            <a:off x="533400" y="438150"/>
            <a:ext cx="7878763"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eaLnBrk="1" hangingPunct="1">
              <a:buClrTx/>
              <a:buFontTx/>
              <a:buNone/>
            </a:pPr>
            <a:r>
              <a:rPr lang="en-US" altLang="en-US" b="1">
                <a:solidFill>
                  <a:srgbClr val="570000"/>
                </a:solidFill>
              </a:rPr>
              <a:t>9–5  Design of Synchronous Counters</a:t>
            </a:r>
          </a:p>
        </p:txBody>
      </p:sp>
      <p:pic>
        <p:nvPicPr>
          <p:cNvPr id="31746" name="Picture 2">
            <a:extLst>
              <a:ext uri="{FF2B5EF4-FFF2-40B4-BE49-F238E27FC236}">
                <a16:creationId xmlns:a16="http://schemas.microsoft.com/office/drawing/2014/main" id="{1611EBF6-3DE2-48EA-989B-9F8D914F05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475" y="1154113"/>
            <a:ext cx="7631113" cy="55213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1747" name="Text Box 3">
            <a:extLst>
              <a:ext uri="{FF2B5EF4-FFF2-40B4-BE49-F238E27FC236}">
                <a16:creationId xmlns:a16="http://schemas.microsoft.com/office/drawing/2014/main" id="{6B258552-A8AB-4E5C-9485-C311B793FB4A}"/>
              </a:ext>
            </a:extLst>
          </p:cNvPr>
          <p:cNvSpPr txBox="1">
            <a:spLocks noChangeArrowheads="1"/>
          </p:cNvSpPr>
          <p:nvPr/>
        </p:nvSpPr>
        <p:spPr bwMode="auto">
          <a:xfrm>
            <a:off x="822325" y="915988"/>
            <a:ext cx="6218238"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buClrTx/>
              <a:buFontTx/>
              <a:buNone/>
            </a:pPr>
            <a:r>
              <a:rPr lang="en-US" altLang="en-US"/>
              <a:t>Step 4: Karnaugh Maps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44F155A8-F22B-4EB1-B0F7-FC5FA4828D47}"/>
              </a:ext>
            </a:extLst>
          </p:cNvPr>
          <p:cNvSpPr>
            <a:spLocks noGrp="1"/>
          </p:cNvSpPr>
          <p:nvPr>
            <p:ph type="sldNum" idx="12"/>
          </p:nvPr>
        </p:nvSpPr>
        <p:spPr/>
        <p:txBody>
          <a:bodyPr/>
          <a:lstStyle/>
          <a:p>
            <a:fld id="{44FBCE80-5089-4C7D-80A3-BA3C3FA9108D}" type="slidenum">
              <a:rPr lang="en-US" altLang="en-US"/>
              <a:pPr/>
              <a:t>3</a:t>
            </a:fld>
            <a:endParaRPr lang="en-US" altLang="en-US"/>
          </a:p>
        </p:txBody>
      </p:sp>
      <p:sp>
        <p:nvSpPr>
          <p:cNvPr id="5121" name="Rectangle 1">
            <a:extLst>
              <a:ext uri="{FF2B5EF4-FFF2-40B4-BE49-F238E27FC236}">
                <a16:creationId xmlns:a16="http://schemas.microsoft.com/office/drawing/2014/main" id="{5A97F698-56E1-4BD9-808A-A205DF6269DF}"/>
              </a:ext>
            </a:extLst>
          </p:cNvPr>
          <p:cNvSpPr>
            <a:spLocks noGrp="1" noChangeArrowheads="1"/>
          </p:cNvSpPr>
          <p:nvPr>
            <p:ph type="title"/>
          </p:nvPr>
        </p:nvSpPr>
        <p:spPr>
          <a:xfrm>
            <a:off x="381000" y="533400"/>
            <a:ext cx="8229600" cy="563563"/>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4000"/>
              <a:t>9–1  Finite State MachineS</a:t>
            </a:r>
          </a:p>
        </p:txBody>
      </p:sp>
      <p:grpSp>
        <p:nvGrpSpPr>
          <p:cNvPr id="5122" name="Group 2">
            <a:extLst>
              <a:ext uri="{FF2B5EF4-FFF2-40B4-BE49-F238E27FC236}">
                <a16:creationId xmlns:a16="http://schemas.microsoft.com/office/drawing/2014/main" id="{6B93FDFF-EC7D-46CF-A350-9B922ACFB3C5}"/>
              </a:ext>
            </a:extLst>
          </p:cNvPr>
          <p:cNvGrpSpPr>
            <a:grpSpLocks/>
          </p:cNvGrpSpPr>
          <p:nvPr/>
        </p:nvGrpSpPr>
        <p:grpSpPr bwMode="auto">
          <a:xfrm>
            <a:off x="228600" y="228600"/>
            <a:ext cx="8602663" cy="6011863"/>
            <a:chOff x="144" y="144"/>
            <a:chExt cx="5419" cy="3787"/>
          </a:xfrm>
        </p:grpSpPr>
        <p:grpSp>
          <p:nvGrpSpPr>
            <p:cNvPr id="5123" name="Group 3">
              <a:extLst>
                <a:ext uri="{FF2B5EF4-FFF2-40B4-BE49-F238E27FC236}">
                  <a16:creationId xmlns:a16="http://schemas.microsoft.com/office/drawing/2014/main" id="{66159AC5-BC52-46F7-A4A6-BBB734007078}"/>
                </a:ext>
              </a:extLst>
            </p:cNvPr>
            <p:cNvGrpSpPr>
              <a:grpSpLocks/>
            </p:cNvGrpSpPr>
            <p:nvPr/>
          </p:nvGrpSpPr>
          <p:grpSpPr bwMode="auto">
            <a:xfrm>
              <a:off x="192" y="192"/>
              <a:ext cx="5371" cy="3739"/>
              <a:chOff x="192" y="192"/>
              <a:chExt cx="5371" cy="3739"/>
            </a:xfrm>
          </p:grpSpPr>
          <p:sp>
            <p:nvSpPr>
              <p:cNvPr id="5124" name="Line 4">
                <a:extLst>
                  <a:ext uri="{FF2B5EF4-FFF2-40B4-BE49-F238E27FC236}">
                    <a16:creationId xmlns:a16="http://schemas.microsoft.com/office/drawing/2014/main" id="{ABD561C9-C30F-4A9E-B6D6-B70AD522F068}"/>
                  </a:ext>
                </a:extLst>
              </p:cNvPr>
              <p:cNvSpPr>
                <a:spLocks noChangeShapeType="1"/>
              </p:cNvSpPr>
              <p:nvPr/>
            </p:nvSpPr>
            <p:spPr bwMode="auto">
              <a:xfrm>
                <a:off x="192" y="192"/>
                <a:ext cx="5371" cy="0"/>
              </a:xfrm>
              <a:prstGeom prst="line">
                <a:avLst/>
              </a:prstGeom>
              <a:noFill/>
              <a:ln w="57240" cap="sq">
                <a:solidFill>
                  <a:srgbClr val="3333CC"/>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sp>
            <p:nvSpPr>
              <p:cNvPr id="5125" name="Line 5">
                <a:extLst>
                  <a:ext uri="{FF2B5EF4-FFF2-40B4-BE49-F238E27FC236}">
                    <a16:creationId xmlns:a16="http://schemas.microsoft.com/office/drawing/2014/main" id="{82B347E7-D77C-4244-AAE1-5D6A6D059254}"/>
                  </a:ext>
                </a:extLst>
              </p:cNvPr>
              <p:cNvSpPr>
                <a:spLocks noChangeShapeType="1"/>
              </p:cNvSpPr>
              <p:nvPr/>
            </p:nvSpPr>
            <p:spPr bwMode="auto">
              <a:xfrm>
                <a:off x="192" y="192"/>
                <a:ext cx="0" cy="3739"/>
              </a:xfrm>
              <a:prstGeom prst="line">
                <a:avLst/>
              </a:prstGeom>
              <a:noFill/>
              <a:ln w="57240" cap="sq">
                <a:solidFill>
                  <a:srgbClr val="3333CC"/>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5126" name="Rectangle 6">
              <a:extLst>
                <a:ext uri="{FF2B5EF4-FFF2-40B4-BE49-F238E27FC236}">
                  <a16:creationId xmlns:a16="http://schemas.microsoft.com/office/drawing/2014/main" id="{D15539F8-D08B-4BEE-9220-6935DECC9593}"/>
                </a:ext>
              </a:extLst>
            </p:cNvPr>
            <p:cNvSpPr>
              <a:spLocks noChangeArrowheads="1"/>
            </p:cNvSpPr>
            <p:nvPr/>
          </p:nvSpPr>
          <p:spPr bwMode="auto">
            <a:xfrm>
              <a:off x="144" y="144"/>
              <a:ext cx="139" cy="139"/>
            </a:xfrm>
            <a:prstGeom prst="rect">
              <a:avLst/>
            </a:prstGeom>
            <a:solidFill>
              <a:srgbClr val="3333CC"/>
            </a:solidFill>
            <a:ln>
              <a:noFill/>
            </a:ln>
            <a:effectLst>
              <a:outerShdw dist="107933" dir="2700000" algn="ctr" rotWithShape="0">
                <a:srgbClr val="808080">
                  <a:alpha val="5002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sp>
        <p:nvSpPr>
          <p:cNvPr id="5127" name="Rectangle 7">
            <a:extLst>
              <a:ext uri="{FF2B5EF4-FFF2-40B4-BE49-F238E27FC236}">
                <a16:creationId xmlns:a16="http://schemas.microsoft.com/office/drawing/2014/main" id="{FA12C918-A7BA-49AE-9945-4698B3955C39}"/>
              </a:ext>
            </a:extLst>
          </p:cNvPr>
          <p:cNvSpPr>
            <a:spLocks noGrp="1" noChangeArrowheads="1"/>
          </p:cNvSpPr>
          <p:nvPr>
            <p:ph type="body" idx="1"/>
          </p:nvPr>
        </p:nvSpPr>
        <p:spPr>
          <a:xfrm>
            <a:off x="914400" y="1523999"/>
            <a:ext cx="7661275" cy="4716463"/>
          </a:xfrm>
          <a:ln/>
        </p:spPr>
        <p:txBody>
          <a:bodyPr/>
          <a:lstStyle/>
          <a:p>
            <a:pPr marL="0" indent="0">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altLang="en-US" sz="2400" dirty="0"/>
              <a:t>A state machine is a sequential circuit having a limited (finite) number of states </a:t>
            </a:r>
            <a:r>
              <a:rPr lang="en-US" altLang="en-US" sz="2400" dirty="0" err="1"/>
              <a:t>occuring</a:t>
            </a:r>
            <a:r>
              <a:rPr lang="en-US" altLang="en-US" sz="2400" dirty="0"/>
              <a:t> in a prescribed order. </a:t>
            </a:r>
          </a:p>
          <a:p>
            <a:pPr marL="0" indent="0">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altLang="en-US" sz="2400" dirty="0"/>
              <a:t>A counter is an example of a state machine; the number of states is called the modulus. </a:t>
            </a:r>
          </a:p>
          <a:p>
            <a:pPr marL="0" indent="0">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altLang="en-US" sz="2400" dirty="0"/>
              <a:t>Two basic types of state machines are the Moore and the Mealy. </a:t>
            </a:r>
          </a:p>
          <a:p>
            <a:pPr marL="0" indent="0">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altLang="en-US" sz="2400" dirty="0"/>
              <a:t>The Moore state machine is one where the outputs depend only on the internal present state.</a:t>
            </a:r>
          </a:p>
          <a:p>
            <a:pPr marL="0" indent="0">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altLang="en-US" sz="2400" dirty="0"/>
              <a:t>The Mealy state machine is one where the outputs depend on both the internal present</a:t>
            </a:r>
          </a:p>
          <a:p>
            <a:pPr marL="0" indent="0">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pPr>
            <a:r>
              <a:rPr lang="en-US" altLang="en-US" sz="2400" dirty="0"/>
              <a:t>state and on the inputs.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0"/>
                      </p:stCondLst>
                      <p:childTnLst>
                        <p:par>
                          <p:cTn id="4" fill="hold" nodeType="withGroup">
                            <p:stCondLst>
                              <p:cond delay="0"/>
                            </p:stCondLst>
                            <p:childTnLst>
                              <p:par>
                                <p:cTn id="5" presetID="9" presetClass="entr" fill="hold" nodeType="afterEffect">
                                  <p:stCondLst>
                                    <p:cond delay="0"/>
                                  </p:stCondLst>
                                  <p:childTnLst>
                                    <p:set>
                                      <p:cBhvr additive="repl">
                                        <p:cTn id="6" dur="1" fill="hold">
                                          <p:stCondLst>
                                            <p:cond delay="0"/>
                                          </p:stCondLst>
                                        </p:cTn>
                                        <p:tgtEl>
                                          <p:spTgt spid="5127">
                                            <p:txEl>
                                              <p:pRg st="0" end="0"/>
                                            </p:txEl>
                                          </p:spTgt>
                                        </p:tgtEl>
                                        <p:attrNameLst>
                                          <p:attrName>style.visibility</p:attrName>
                                        </p:attrNameLst>
                                      </p:cBhvr>
                                      <p:to>
                                        <p:strVal val="visible"/>
                                      </p:to>
                                    </p:set>
                                    <p:animEffect transition="in" filter="dissolve">
                                      <p:cBhvr additive="repl">
                                        <p:cTn id="7" dur="500"/>
                                        <p:tgtEl>
                                          <p:spTgt spid="51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69" name="Text Box 1">
            <a:extLst>
              <a:ext uri="{FF2B5EF4-FFF2-40B4-BE49-F238E27FC236}">
                <a16:creationId xmlns:a16="http://schemas.microsoft.com/office/drawing/2014/main" id="{CDD80AB1-2DDA-4EC5-92BA-9858BE1C013E}"/>
              </a:ext>
            </a:extLst>
          </p:cNvPr>
          <p:cNvSpPr txBox="1">
            <a:spLocks noChangeArrowheads="1"/>
          </p:cNvSpPr>
          <p:nvPr/>
        </p:nvSpPr>
        <p:spPr bwMode="auto">
          <a:xfrm>
            <a:off x="533400" y="438150"/>
            <a:ext cx="7878763"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eaLnBrk="1" hangingPunct="1">
              <a:buClrTx/>
              <a:buFontTx/>
              <a:buNone/>
            </a:pPr>
            <a:r>
              <a:rPr lang="en-US" altLang="en-US" b="1">
                <a:solidFill>
                  <a:srgbClr val="570000"/>
                </a:solidFill>
              </a:rPr>
              <a:t>9–5  Design of Synchronous Counters</a:t>
            </a:r>
          </a:p>
        </p:txBody>
      </p:sp>
      <p:sp>
        <p:nvSpPr>
          <p:cNvPr id="32770" name="Text Box 2">
            <a:extLst>
              <a:ext uri="{FF2B5EF4-FFF2-40B4-BE49-F238E27FC236}">
                <a16:creationId xmlns:a16="http://schemas.microsoft.com/office/drawing/2014/main" id="{78E34482-BE08-4E6F-8960-40DD933F1E4E}"/>
              </a:ext>
            </a:extLst>
          </p:cNvPr>
          <p:cNvSpPr txBox="1">
            <a:spLocks noChangeArrowheads="1"/>
          </p:cNvSpPr>
          <p:nvPr/>
        </p:nvSpPr>
        <p:spPr bwMode="auto">
          <a:xfrm>
            <a:off x="822325" y="915988"/>
            <a:ext cx="6218238"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buClrTx/>
              <a:buFontTx/>
              <a:buNone/>
            </a:pPr>
            <a:r>
              <a:rPr lang="en-US" altLang="en-US"/>
              <a:t>Step 4: Karnaugh Maps</a:t>
            </a:r>
          </a:p>
        </p:txBody>
      </p:sp>
      <p:pic>
        <p:nvPicPr>
          <p:cNvPr id="32771" name="Picture 3">
            <a:extLst>
              <a:ext uri="{FF2B5EF4-FFF2-40B4-BE49-F238E27FC236}">
                <a16:creationId xmlns:a16="http://schemas.microsoft.com/office/drawing/2014/main" id="{32BC256D-75FE-4FBC-9C3B-F62075E403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963" y="1371600"/>
            <a:ext cx="7315200" cy="52260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3" name="Text Box 1">
            <a:extLst>
              <a:ext uri="{FF2B5EF4-FFF2-40B4-BE49-F238E27FC236}">
                <a16:creationId xmlns:a16="http://schemas.microsoft.com/office/drawing/2014/main" id="{2B20759B-4524-4137-9400-67581261F936}"/>
              </a:ext>
            </a:extLst>
          </p:cNvPr>
          <p:cNvSpPr txBox="1">
            <a:spLocks noChangeArrowheads="1"/>
          </p:cNvSpPr>
          <p:nvPr/>
        </p:nvSpPr>
        <p:spPr bwMode="auto">
          <a:xfrm>
            <a:off x="533400" y="438150"/>
            <a:ext cx="7878763"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eaLnBrk="1" hangingPunct="1">
              <a:buClrTx/>
              <a:buFontTx/>
              <a:buNone/>
            </a:pPr>
            <a:r>
              <a:rPr lang="en-US" altLang="en-US" b="1">
                <a:solidFill>
                  <a:srgbClr val="570000"/>
                </a:solidFill>
              </a:rPr>
              <a:t>9–5  Design of Synchronous Counters</a:t>
            </a:r>
          </a:p>
        </p:txBody>
      </p:sp>
      <p:sp>
        <p:nvSpPr>
          <p:cNvPr id="33794" name="Text Box 2">
            <a:extLst>
              <a:ext uri="{FF2B5EF4-FFF2-40B4-BE49-F238E27FC236}">
                <a16:creationId xmlns:a16="http://schemas.microsoft.com/office/drawing/2014/main" id="{CA219FAB-6A03-4DF1-801C-FB8AE42AB098}"/>
              </a:ext>
            </a:extLst>
          </p:cNvPr>
          <p:cNvSpPr txBox="1">
            <a:spLocks noChangeArrowheads="1"/>
          </p:cNvSpPr>
          <p:nvPr/>
        </p:nvSpPr>
        <p:spPr bwMode="auto">
          <a:xfrm>
            <a:off x="822325" y="915988"/>
            <a:ext cx="6218238"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buClrTx/>
              <a:buFontTx/>
              <a:buNone/>
            </a:pPr>
            <a:r>
              <a:rPr lang="en-US" altLang="en-US"/>
              <a:t>Step 5: Logic Expressions for Flip-Flop Inputs</a:t>
            </a:r>
          </a:p>
        </p:txBody>
      </p:sp>
      <p:pic>
        <p:nvPicPr>
          <p:cNvPr id="33795" name="Picture 3">
            <a:extLst>
              <a:ext uri="{FF2B5EF4-FFF2-40B4-BE49-F238E27FC236}">
                <a16:creationId xmlns:a16="http://schemas.microsoft.com/office/drawing/2014/main" id="{F08EA8DB-1254-4EA9-94BC-FD601BB8B3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8725" y="2054225"/>
            <a:ext cx="2638425" cy="3238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3796" name="Picture 4">
            <a:extLst>
              <a:ext uri="{FF2B5EF4-FFF2-40B4-BE49-F238E27FC236}">
                <a16:creationId xmlns:a16="http://schemas.microsoft.com/office/drawing/2014/main" id="{C6D4CCD9-EFF3-4866-9A62-7AAA033592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638" y="1463675"/>
            <a:ext cx="5886450" cy="42068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3797" name="Picture 5">
            <a:extLst>
              <a:ext uri="{FF2B5EF4-FFF2-40B4-BE49-F238E27FC236}">
                <a16:creationId xmlns:a16="http://schemas.microsoft.com/office/drawing/2014/main" id="{B16ABD29-1AB3-4768-BC0D-0732FCCBB8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8725" y="2560638"/>
            <a:ext cx="2686050" cy="2476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3798" name="Picture 6">
            <a:extLst>
              <a:ext uri="{FF2B5EF4-FFF2-40B4-BE49-F238E27FC236}">
                <a16:creationId xmlns:a16="http://schemas.microsoft.com/office/drawing/2014/main" id="{A030A741-E20A-4FE3-B38A-EAE619F202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4125" y="3017838"/>
            <a:ext cx="981075" cy="11144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3379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fill="hold" nodeType="clickEffect">
                                  <p:stCondLst>
                                    <p:cond delay="0"/>
                                  </p:stCondLst>
                                  <p:childTnLst>
                                    <p:set>
                                      <p:cBhvr additive="repl">
                                        <p:cTn id="10" dur="1" fill="hold">
                                          <p:stCondLst>
                                            <p:cond delay="0"/>
                                          </p:stCondLst>
                                        </p:cTn>
                                        <p:tgtEl>
                                          <p:spTgt spid="3379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fill="hold" nodeType="clickEffect">
                                  <p:stCondLst>
                                    <p:cond delay="0"/>
                                  </p:stCondLst>
                                  <p:childTnLst>
                                    <p:set>
                                      <p:cBhvr additive="repl">
                                        <p:cTn id="14" dur="1" fill="hold">
                                          <p:stCondLst>
                                            <p:cond delay="0"/>
                                          </p:stCondLst>
                                        </p:cTn>
                                        <p:tgtEl>
                                          <p:spTgt spid="337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7" name="Text Box 1">
            <a:extLst>
              <a:ext uri="{FF2B5EF4-FFF2-40B4-BE49-F238E27FC236}">
                <a16:creationId xmlns:a16="http://schemas.microsoft.com/office/drawing/2014/main" id="{D07B2080-EF0A-4EA0-B29E-DE650B5DC9B0}"/>
              </a:ext>
            </a:extLst>
          </p:cNvPr>
          <p:cNvSpPr txBox="1">
            <a:spLocks noChangeArrowheads="1"/>
          </p:cNvSpPr>
          <p:nvPr/>
        </p:nvSpPr>
        <p:spPr bwMode="auto">
          <a:xfrm>
            <a:off x="533400" y="438150"/>
            <a:ext cx="7878763"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eaLnBrk="1" hangingPunct="1">
              <a:buClrTx/>
              <a:buFontTx/>
              <a:buNone/>
            </a:pPr>
            <a:r>
              <a:rPr lang="en-US" altLang="en-US" b="1">
                <a:solidFill>
                  <a:srgbClr val="570000"/>
                </a:solidFill>
              </a:rPr>
              <a:t>9–5  Design of Synchronous Counters</a:t>
            </a:r>
          </a:p>
        </p:txBody>
      </p:sp>
      <p:sp>
        <p:nvSpPr>
          <p:cNvPr id="34818" name="Text Box 2">
            <a:extLst>
              <a:ext uri="{FF2B5EF4-FFF2-40B4-BE49-F238E27FC236}">
                <a16:creationId xmlns:a16="http://schemas.microsoft.com/office/drawing/2014/main" id="{80638F21-7CB0-4B69-A46F-A3534AB0F339}"/>
              </a:ext>
            </a:extLst>
          </p:cNvPr>
          <p:cNvSpPr txBox="1">
            <a:spLocks noChangeArrowheads="1"/>
          </p:cNvSpPr>
          <p:nvPr/>
        </p:nvSpPr>
        <p:spPr bwMode="auto">
          <a:xfrm>
            <a:off x="822325" y="915988"/>
            <a:ext cx="6218238"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buClrTx/>
              <a:buFontTx/>
              <a:buNone/>
            </a:pPr>
            <a:r>
              <a:rPr lang="en-US" altLang="en-US"/>
              <a:t>Step 6: Counter Implementation</a:t>
            </a:r>
          </a:p>
        </p:txBody>
      </p:sp>
      <p:pic>
        <p:nvPicPr>
          <p:cNvPr id="34819" name="Picture 3">
            <a:extLst>
              <a:ext uri="{FF2B5EF4-FFF2-40B4-BE49-F238E27FC236}">
                <a16:creationId xmlns:a16="http://schemas.microsoft.com/office/drawing/2014/main" id="{7ACB1651-C15A-4439-B0C5-4C6CF0F640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975" y="1554163"/>
            <a:ext cx="2963863" cy="3984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4820" name="Picture 4">
            <a:extLst>
              <a:ext uri="{FF2B5EF4-FFF2-40B4-BE49-F238E27FC236}">
                <a16:creationId xmlns:a16="http://schemas.microsoft.com/office/drawing/2014/main" id="{8CDE61FF-D1E0-4813-9B41-A59AF3C98A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6875" y="1587500"/>
            <a:ext cx="3016250" cy="304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4821" name="Picture 5">
            <a:extLst>
              <a:ext uri="{FF2B5EF4-FFF2-40B4-BE49-F238E27FC236}">
                <a16:creationId xmlns:a16="http://schemas.microsoft.com/office/drawing/2014/main" id="{ACCB3970-A7AC-4EA2-B810-739BC22F11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75" y="3017838"/>
            <a:ext cx="7586663" cy="3352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4822" name="Picture 6">
            <a:extLst>
              <a:ext uri="{FF2B5EF4-FFF2-40B4-BE49-F238E27FC236}">
                <a16:creationId xmlns:a16="http://schemas.microsoft.com/office/drawing/2014/main" id="{8F90DB34-1206-4E42-8871-20DBE36E0C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900" y="2117725"/>
            <a:ext cx="1081088" cy="3635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4823" name="Picture 7">
            <a:extLst>
              <a:ext uri="{FF2B5EF4-FFF2-40B4-BE49-F238E27FC236}">
                <a16:creationId xmlns:a16="http://schemas.microsoft.com/office/drawing/2014/main" id="{C3D4A50A-5655-4D90-897C-F71C372C2F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44975" y="1990725"/>
            <a:ext cx="1090613" cy="3508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4824" name="Picture 8">
            <a:extLst>
              <a:ext uri="{FF2B5EF4-FFF2-40B4-BE49-F238E27FC236}">
                <a16:creationId xmlns:a16="http://schemas.microsoft.com/office/drawing/2014/main" id="{03597A34-3F94-4D5D-BA02-73A99E3891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9763" y="2630488"/>
            <a:ext cx="1036637" cy="3857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4825" name="Picture 9">
            <a:extLst>
              <a:ext uri="{FF2B5EF4-FFF2-40B4-BE49-F238E27FC236}">
                <a16:creationId xmlns:a16="http://schemas.microsoft.com/office/drawing/2014/main" id="{EFE1A3B9-6B65-44CF-8E80-910B96E9849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40213" y="2566988"/>
            <a:ext cx="1133475" cy="4222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4826" name="Picture 10">
            <a:extLst>
              <a:ext uri="{FF2B5EF4-FFF2-40B4-BE49-F238E27FC236}">
                <a16:creationId xmlns:a16="http://schemas.microsoft.com/office/drawing/2014/main" id="{F7C6465D-C87E-46AF-B438-7E8A97EF21E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86000" y="6361113"/>
            <a:ext cx="3457575" cy="3143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348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fill="hold" nodeType="clickEffect">
                                  <p:stCondLst>
                                    <p:cond delay="0"/>
                                  </p:stCondLst>
                                  <p:childTnLst>
                                    <p:set>
                                      <p:cBhvr additive="repl">
                                        <p:cTn id="10" dur="1" fill="hold">
                                          <p:stCondLst>
                                            <p:cond delay="0"/>
                                          </p:stCondLst>
                                        </p:cTn>
                                        <p:tgtEl>
                                          <p:spTgt spid="34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1" name="Text Box 1">
            <a:extLst>
              <a:ext uri="{FF2B5EF4-FFF2-40B4-BE49-F238E27FC236}">
                <a16:creationId xmlns:a16="http://schemas.microsoft.com/office/drawing/2014/main" id="{A6E4267D-8C0B-4AB3-94C4-DFB56BABD665}"/>
              </a:ext>
            </a:extLst>
          </p:cNvPr>
          <p:cNvSpPr txBox="1">
            <a:spLocks noChangeArrowheads="1"/>
          </p:cNvSpPr>
          <p:nvPr/>
        </p:nvSpPr>
        <p:spPr bwMode="auto">
          <a:xfrm>
            <a:off x="161925" y="233363"/>
            <a:ext cx="7878763"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eaLnBrk="1" hangingPunct="1">
              <a:buClrTx/>
              <a:buFontTx/>
              <a:buNone/>
            </a:pPr>
            <a:r>
              <a:rPr lang="en-US" altLang="en-US" b="1">
                <a:solidFill>
                  <a:srgbClr val="570000"/>
                </a:solidFill>
              </a:rPr>
              <a:t>Example 9–5  Design of Synchronous Counters</a:t>
            </a:r>
          </a:p>
        </p:txBody>
      </p:sp>
      <p:pic>
        <p:nvPicPr>
          <p:cNvPr id="35842" name="Picture 2">
            <a:extLst>
              <a:ext uri="{FF2B5EF4-FFF2-40B4-BE49-F238E27FC236}">
                <a16:creationId xmlns:a16="http://schemas.microsoft.com/office/drawing/2014/main" id="{EC364AB6-8DE1-41F6-830A-BD7D21D3E4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 y="717550"/>
            <a:ext cx="9144000" cy="5889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5843" name="Picture 3">
            <a:extLst>
              <a:ext uri="{FF2B5EF4-FFF2-40B4-BE49-F238E27FC236}">
                <a16:creationId xmlns:a16="http://schemas.microsoft.com/office/drawing/2014/main" id="{72703ECF-3EAA-40DD-9B9C-960B8495F7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5" y="1341438"/>
            <a:ext cx="9144000" cy="45100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5844" name="Picture 4">
            <a:extLst>
              <a:ext uri="{FF2B5EF4-FFF2-40B4-BE49-F238E27FC236}">
                <a16:creationId xmlns:a16="http://schemas.microsoft.com/office/drawing/2014/main" id="{B97637F0-0C63-4E17-AC1D-4A77148B29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13" y="1244600"/>
            <a:ext cx="809626" cy="3238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5" name="Text Box 1">
            <a:extLst>
              <a:ext uri="{FF2B5EF4-FFF2-40B4-BE49-F238E27FC236}">
                <a16:creationId xmlns:a16="http://schemas.microsoft.com/office/drawing/2014/main" id="{A633D0DB-B93C-4CE0-9EA5-C22CB054A195}"/>
              </a:ext>
            </a:extLst>
          </p:cNvPr>
          <p:cNvSpPr txBox="1">
            <a:spLocks noChangeArrowheads="1"/>
          </p:cNvSpPr>
          <p:nvPr/>
        </p:nvSpPr>
        <p:spPr bwMode="auto">
          <a:xfrm>
            <a:off x="161925" y="233363"/>
            <a:ext cx="7878763"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eaLnBrk="1" hangingPunct="1">
              <a:buClrTx/>
              <a:buFontTx/>
              <a:buNone/>
            </a:pPr>
            <a:r>
              <a:rPr lang="en-US" altLang="en-US" b="1">
                <a:solidFill>
                  <a:srgbClr val="570000"/>
                </a:solidFill>
              </a:rPr>
              <a:t>Example 9–5  Design of Synchronous Counters</a:t>
            </a:r>
          </a:p>
        </p:txBody>
      </p:sp>
      <p:pic>
        <p:nvPicPr>
          <p:cNvPr id="36866" name="Picture 2">
            <a:extLst>
              <a:ext uri="{FF2B5EF4-FFF2-40B4-BE49-F238E27FC236}">
                <a16:creationId xmlns:a16="http://schemas.microsoft.com/office/drawing/2014/main" id="{8F7F1CB6-E133-4F8B-BFE3-5A09EA9F57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 y="717550"/>
            <a:ext cx="9144000" cy="5889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6867" name="AutoShape 3">
            <a:extLst>
              <a:ext uri="{FF2B5EF4-FFF2-40B4-BE49-F238E27FC236}">
                <a16:creationId xmlns:a16="http://schemas.microsoft.com/office/drawing/2014/main" id="{1FCFCF01-FEA1-4E96-A4DA-393B20A030EA}"/>
              </a:ext>
            </a:extLst>
          </p:cNvPr>
          <p:cNvSpPr>
            <a:spLocks noChangeAspect="1" noChangeArrowheads="1"/>
          </p:cNvSpPr>
          <p:nvPr/>
        </p:nvSpPr>
        <p:spPr bwMode="auto">
          <a:xfrm>
            <a:off x="-11113" y="1246188"/>
            <a:ext cx="809626" cy="3238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pic>
        <p:nvPicPr>
          <p:cNvPr id="36868" name="Picture 4">
            <a:extLst>
              <a:ext uri="{FF2B5EF4-FFF2-40B4-BE49-F238E27FC236}">
                <a16:creationId xmlns:a16="http://schemas.microsoft.com/office/drawing/2014/main" id="{7C530D68-7384-46BD-8BF4-A129605EB7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75" y="1677988"/>
            <a:ext cx="9144000" cy="43402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89" name="Text Box 1">
            <a:extLst>
              <a:ext uri="{FF2B5EF4-FFF2-40B4-BE49-F238E27FC236}">
                <a16:creationId xmlns:a16="http://schemas.microsoft.com/office/drawing/2014/main" id="{574FC506-24B8-46C0-A0B5-B3F3D602CC18}"/>
              </a:ext>
            </a:extLst>
          </p:cNvPr>
          <p:cNvSpPr txBox="1">
            <a:spLocks noChangeArrowheads="1"/>
          </p:cNvSpPr>
          <p:nvPr/>
        </p:nvSpPr>
        <p:spPr bwMode="auto">
          <a:xfrm>
            <a:off x="161925" y="233363"/>
            <a:ext cx="7878763"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eaLnBrk="1" hangingPunct="1">
              <a:buClrTx/>
              <a:buFontTx/>
              <a:buNone/>
            </a:pPr>
            <a:r>
              <a:rPr lang="en-US" altLang="en-US" b="1">
                <a:solidFill>
                  <a:srgbClr val="570000"/>
                </a:solidFill>
              </a:rPr>
              <a:t>Example 9–5  Design of Synchronous Counters</a:t>
            </a:r>
          </a:p>
        </p:txBody>
      </p:sp>
      <p:pic>
        <p:nvPicPr>
          <p:cNvPr id="37890" name="Picture 2">
            <a:extLst>
              <a:ext uri="{FF2B5EF4-FFF2-40B4-BE49-F238E27FC236}">
                <a16:creationId xmlns:a16="http://schemas.microsoft.com/office/drawing/2014/main" id="{FFB7DF48-3346-4B4A-8E9D-96ABD33E29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 y="717550"/>
            <a:ext cx="9144000" cy="5889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7891" name="AutoShape 3">
            <a:extLst>
              <a:ext uri="{FF2B5EF4-FFF2-40B4-BE49-F238E27FC236}">
                <a16:creationId xmlns:a16="http://schemas.microsoft.com/office/drawing/2014/main" id="{48AB201F-EED5-4598-9F17-F12C4F4894F9}"/>
              </a:ext>
            </a:extLst>
          </p:cNvPr>
          <p:cNvSpPr>
            <a:spLocks noChangeAspect="1" noChangeArrowheads="1"/>
          </p:cNvSpPr>
          <p:nvPr/>
        </p:nvSpPr>
        <p:spPr bwMode="auto">
          <a:xfrm>
            <a:off x="-11113" y="1246188"/>
            <a:ext cx="809626" cy="3238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pic>
        <p:nvPicPr>
          <p:cNvPr id="37892" name="Picture 4">
            <a:extLst>
              <a:ext uri="{FF2B5EF4-FFF2-40B4-BE49-F238E27FC236}">
                <a16:creationId xmlns:a16="http://schemas.microsoft.com/office/drawing/2014/main" id="{21B58ECA-8941-4DA8-AD93-E5E4831C3D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75" y="1736725"/>
            <a:ext cx="6734175" cy="27336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3" name="Text Box 1">
            <a:extLst>
              <a:ext uri="{FF2B5EF4-FFF2-40B4-BE49-F238E27FC236}">
                <a16:creationId xmlns:a16="http://schemas.microsoft.com/office/drawing/2014/main" id="{1D7505E2-E289-4B8C-BB01-6999A9ED3F54}"/>
              </a:ext>
            </a:extLst>
          </p:cNvPr>
          <p:cNvSpPr txBox="1">
            <a:spLocks noChangeArrowheads="1"/>
          </p:cNvSpPr>
          <p:nvPr/>
        </p:nvSpPr>
        <p:spPr bwMode="auto">
          <a:xfrm>
            <a:off x="161925" y="233363"/>
            <a:ext cx="7878763"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eaLnBrk="1" hangingPunct="1">
              <a:buClrTx/>
              <a:buFontTx/>
              <a:buNone/>
            </a:pPr>
            <a:r>
              <a:rPr lang="en-US" altLang="en-US" b="1">
                <a:solidFill>
                  <a:srgbClr val="570000"/>
                </a:solidFill>
              </a:rPr>
              <a:t>Example 9–5  Design of Synchronous Counters</a:t>
            </a:r>
          </a:p>
        </p:txBody>
      </p:sp>
      <p:pic>
        <p:nvPicPr>
          <p:cNvPr id="38914" name="Picture 2">
            <a:extLst>
              <a:ext uri="{FF2B5EF4-FFF2-40B4-BE49-F238E27FC236}">
                <a16:creationId xmlns:a16="http://schemas.microsoft.com/office/drawing/2014/main" id="{73B63185-D3BC-4D8D-A5A5-425341464B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 y="717550"/>
            <a:ext cx="9144000" cy="5889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8915" name="AutoShape 3">
            <a:extLst>
              <a:ext uri="{FF2B5EF4-FFF2-40B4-BE49-F238E27FC236}">
                <a16:creationId xmlns:a16="http://schemas.microsoft.com/office/drawing/2014/main" id="{77FE2679-3FB7-49A2-AC49-F2034F791265}"/>
              </a:ext>
            </a:extLst>
          </p:cNvPr>
          <p:cNvSpPr>
            <a:spLocks noChangeAspect="1" noChangeArrowheads="1"/>
          </p:cNvSpPr>
          <p:nvPr/>
        </p:nvSpPr>
        <p:spPr bwMode="auto">
          <a:xfrm>
            <a:off x="-11113" y="1138238"/>
            <a:ext cx="809626" cy="3238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pic>
        <p:nvPicPr>
          <p:cNvPr id="38916" name="Picture 4">
            <a:extLst>
              <a:ext uri="{FF2B5EF4-FFF2-40B4-BE49-F238E27FC236}">
                <a16:creationId xmlns:a16="http://schemas.microsoft.com/office/drawing/2014/main" id="{611662A4-D6B7-4750-8F08-2981927195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75" y="1403350"/>
            <a:ext cx="7680325" cy="54403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7" name="Text Box 1">
            <a:extLst>
              <a:ext uri="{FF2B5EF4-FFF2-40B4-BE49-F238E27FC236}">
                <a16:creationId xmlns:a16="http://schemas.microsoft.com/office/drawing/2014/main" id="{19138C53-7987-4B7B-B580-0DB910F7E966}"/>
              </a:ext>
            </a:extLst>
          </p:cNvPr>
          <p:cNvSpPr txBox="1">
            <a:spLocks noChangeArrowheads="1"/>
          </p:cNvSpPr>
          <p:nvPr/>
        </p:nvSpPr>
        <p:spPr bwMode="auto">
          <a:xfrm>
            <a:off x="161925" y="233363"/>
            <a:ext cx="7878763"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eaLnBrk="1" hangingPunct="1">
              <a:buClrTx/>
              <a:buFontTx/>
              <a:buNone/>
            </a:pPr>
            <a:r>
              <a:rPr lang="en-US" altLang="en-US" b="1">
                <a:solidFill>
                  <a:srgbClr val="570000"/>
                </a:solidFill>
              </a:rPr>
              <a:t>Example 9–5  Design of Synchronous Counters</a:t>
            </a:r>
          </a:p>
        </p:txBody>
      </p:sp>
      <p:pic>
        <p:nvPicPr>
          <p:cNvPr id="39938" name="Picture 2">
            <a:extLst>
              <a:ext uri="{FF2B5EF4-FFF2-40B4-BE49-F238E27FC236}">
                <a16:creationId xmlns:a16="http://schemas.microsoft.com/office/drawing/2014/main" id="{4160ACD6-2E1B-4C25-A206-1F58AB0F41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 y="717550"/>
            <a:ext cx="9144000" cy="5889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9939" name="AutoShape 3">
            <a:extLst>
              <a:ext uri="{FF2B5EF4-FFF2-40B4-BE49-F238E27FC236}">
                <a16:creationId xmlns:a16="http://schemas.microsoft.com/office/drawing/2014/main" id="{3A11E77A-9CEE-4134-A965-EEA501BAC787}"/>
              </a:ext>
            </a:extLst>
          </p:cNvPr>
          <p:cNvSpPr>
            <a:spLocks noChangeAspect="1" noChangeArrowheads="1"/>
          </p:cNvSpPr>
          <p:nvPr/>
        </p:nvSpPr>
        <p:spPr bwMode="auto">
          <a:xfrm>
            <a:off x="-11113" y="1138238"/>
            <a:ext cx="809626" cy="3238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pic>
        <p:nvPicPr>
          <p:cNvPr id="39940" name="Picture 4">
            <a:extLst>
              <a:ext uri="{FF2B5EF4-FFF2-40B4-BE49-F238E27FC236}">
                <a16:creationId xmlns:a16="http://schemas.microsoft.com/office/drawing/2014/main" id="{E3B4BCC7-53F0-4934-BB97-5422AB2F25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5" y="2513013"/>
            <a:ext cx="9144000" cy="18208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72A76884-8E82-4A32-A0C0-6036AB125783}"/>
              </a:ext>
            </a:extLst>
          </p:cNvPr>
          <p:cNvSpPr>
            <a:spLocks noGrp="1"/>
          </p:cNvSpPr>
          <p:nvPr>
            <p:ph type="sldNum" idx="12"/>
          </p:nvPr>
        </p:nvSpPr>
        <p:spPr/>
        <p:txBody>
          <a:bodyPr/>
          <a:lstStyle/>
          <a:p>
            <a:fld id="{9806C2A1-E218-4D19-B8AB-B9719473B159}" type="slidenum">
              <a:rPr lang="en-US" altLang="en-US"/>
              <a:pPr/>
              <a:t>4</a:t>
            </a:fld>
            <a:endParaRPr lang="en-US" altLang="en-US"/>
          </a:p>
        </p:txBody>
      </p:sp>
      <p:sp>
        <p:nvSpPr>
          <p:cNvPr id="6145" name="Rectangle 1">
            <a:extLst>
              <a:ext uri="{FF2B5EF4-FFF2-40B4-BE49-F238E27FC236}">
                <a16:creationId xmlns:a16="http://schemas.microsoft.com/office/drawing/2014/main" id="{C13AB140-2A55-4500-89A6-DDC7364DC4D4}"/>
              </a:ext>
            </a:extLst>
          </p:cNvPr>
          <p:cNvSpPr>
            <a:spLocks noGrp="1" noChangeArrowheads="1"/>
          </p:cNvSpPr>
          <p:nvPr>
            <p:ph type="title"/>
          </p:nvPr>
        </p:nvSpPr>
        <p:spPr>
          <a:xfrm>
            <a:off x="381000" y="533400"/>
            <a:ext cx="8229600" cy="563563"/>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4000"/>
              <a:t>9–1  Finite State MachineS</a:t>
            </a:r>
          </a:p>
        </p:txBody>
      </p:sp>
      <p:grpSp>
        <p:nvGrpSpPr>
          <p:cNvPr id="6146" name="Group 2">
            <a:extLst>
              <a:ext uri="{FF2B5EF4-FFF2-40B4-BE49-F238E27FC236}">
                <a16:creationId xmlns:a16="http://schemas.microsoft.com/office/drawing/2014/main" id="{2A782294-8E08-4114-A112-69D473222F8D}"/>
              </a:ext>
            </a:extLst>
          </p:cNvPr>
          <p:cNvGrpSpPr>
            <a:grpSpLocks/>
          </p:cNvGrpSpPr>
          <p:nvPr/>
        </p:nvGrpSpPr>
        <p:grpSpPr bwMode="auto">
          <a:xfrm>
            <a:off x="228600" y="228600"/>
            <a:ext cx="8602663" cy="6011863"/>
            <a:chOff x="144" y="144"/>
            <a:chExt cx="5419" cy="3787"/>
          </a:xfrm>
        </p:grpSpPr>
        <p:grpSp>
          <p:nvGrpSpPr>
            <p:cNvPr id="6147" name="Group 3">
              <a:extLst>
                <a:ext uri="{FF2B5EF4-FFF2-40B4-BE49-F238E27FC236}">
                  <a16:creationId xmlns:a16="http://schemas.microsoft.com/office/drawing/2014/main" id="{4B753F66-7810-40F3-909B-6EB8A9A3601F}"/>
                </a:ext>
              </a:extLst>
            </p:cNvPr>
            <p:cNvGrpSpPr>
              <a:grpSpLocks/>
            </p:cNvGrpSpPr>
            <p:nvPr/>
          </p:nvGrpSpPr>
          <p:grpSpPr bwMode="auto">
            <a:xfrm>
              <a:off x="192" y="192"/>
              <a:ext cx="5371" cy="3739"/>
              <a:chOff x="192" y="192"/>
              <a:chExt cx="5371" cy="3739"/>
            </a:xfrm>
          </p:grpSpPr>
          <p:sp>
            <p:nvSpPr>
              <p:cNvPr id="6148" name="Line 4">
                <a:extLst>
                  <a:ext uri="{FF2B5EF4-FFF2-40B4-BE49-F238E27FC236}">
                    <a16:creationId xmlns:a16="http://schemas.microsoft.com/office/drawing/2014/main" id="{D6E4E260-3DE2-401C-9BD0-63802785B80D}"/>
                  </a:ext>
                </a:extLst>
              </p:cNvPr>
              <p:cNvSpPr>
                <a:spLocks noChangeShapeType="1"/>
              </p:cNvSpPr>
              <p:nvPr/>
            </p:nvSpPr>
            <p:spPr bwMode="auto">
              <a:xfrm>
                <a:off x="192" y="192"/>
                <a:ext cx="5371" cy="0"/>
              </a:xfrm>
              <a:prstGeom prst="line">
                <a:avLst/>
              </a:prstGeom>
              <a:noFill/>
              <a:ln w="57240" cap="sq">
                <a:solidFill>
                  <a:srgbClr val="3333CC"/>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sp>
            <p:nvSpPr>
              <p:cNvPr id="6149" name="Line 5">
                <a:extLst>
                  <a:ext uri="{FF2B5EF4-FFF2-40B4-BE49-F238E27FC236}">
                    <a16:creationId xmlns:a16="http://schemas.microsoft.com/office/drawing/2014/main" id="{8C6CB206-D3D4-4036-B40B-1443879053F9}"/>
                  </a:ext>
                </a:extLst>
              </p:cNvPr>
              <p:cNvSpPr>
                <a:spLocks noChangeShapeType="1"/>
              </p:cNvSpPr>
              <p:nvPr/>
            </p:nvSpPr>
            <p:spPr bwMode="auto">
              <a:xfrm>
                <a:off x="192" y="192"/>
                <a:ext cx="0" cy="3739"/>
              </a:xfrm>
              <a:prstGeom prst="line">
                <a:avLst/>
              </a:prstGeom>
              <a:noFill/>
              <a:ln w="57240" cap="sq">
                <a:solidFill>
                  <a:srgbClr val="3333CC"/>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6150" name="Rectangle 6">
              <a:extLst>
                <a:ext uri="{FF2B5EF4-FFF2-40B4-BE49-F238E27FC236}">
                  <a16:creationId xmlns:a16="http://schemas.microsoft.com/office/drawing/2014/main" id="{8C33749F-5862-4ECC-B684-8A7ACFFEA7D6}"/>
                </a:ext>
              </a:extLst>
            </p:cNvPr>
            <p:cNvSpPr>
              <a:spLocks noChangeArrowheads="1"/>
            </p:cNvSpPr>
            <p:nvPr/>
          </p:nvSpPr>
          <p:spPr bwMode="auto">
            <a:xfrm>
              <a:off x="144" y="144"/>
              <a:ext cx="139" cy="139"/>
            </a:xfrm>
            <a:prstGeom prst="rect">
              <a:avLst/>
            </a:prstGeom>
            <a:solidFill>
              <a:srgbClr val="3333CC"/>
            </a:solidFill>
            <a:ln>
              <a:noFill/>
            </a:ln>
            <a:effectLst>
              <a:outerShdw dist="107933" dir="2700000" algn="ctr" rotWithShape="0">
                <a:srgbClr val="808080">
                  <a:alpha val="5002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pic>
        <p:nvPicPr>
          <p:cNvPr id="6151" name="Picture 7">
            <a:extLst>
              <a:ext uri="{FF2B5EF4-FFF2-40B4-BE49-F238E27FC236}">
                <a16:creationId xmlns:a16="http://schemas.microsoft.com/office/drawing/2014/main" id="{21B6C0BA-EE51-4449-8C7E-2A4526A93F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189038"/>
            <a:ext cx="4598988" cy="2193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152" name="Picture 8">
            <a:extLst>
              <a:ext uri="{FF2B5EF4-FFF2-40B4-BE49-F238E27FC236}">
                <a16:creationId xmlns:a16="http://schemas.microsoft.com/office/drawing/2014/main" id="{6A80C2B6-F26C-4741-BDB7-FB5009CA0F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8338" y="3382963"/>
            <a:ext cx="4737100" cy="23050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69" name="Text Box 1">
            <a:extLst>
              <a:ext uri="{FF2B5EF4-FFF2-40B4-BE49-F238E27FC236}">
                <a16:creationId xmlns:a16="http://schemas.microsoft.com/office/drawing/2014/main" id="{25B255BF-E0E1-4EF1-94A9-F5EFD1B730D0}"/>
              </a:ext>
            </a:extLst>
          </p:cNvPr>
          <p:cNvSpPr txBox="1">
            <a:spLocks noChangeArrowheads="1"/>
          </p:cNvSpPr>
          <p:nvPr/>
        </p:nvSpPr>
        <p:spPr bwMode="auto">
          <a:xfrm>
            <a:off x="2209800" y="685800"/>
            <a:ext cx="4953000" cy="642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ctr" eaLnBrk="1" hangingPunct="1">
              <a:spcBef>
                <a:spcPts val="1500"/>
              </a:spcBef>
              <a:buClrTx/>
              <a:buFontTx/>
              <a:buNone/>
            </a:pPr>
            <a:r>
              <a:rPr lang="en-US" altLang="en-US" sz="3600" b="1">
                <a:solidFill>
                  <a:srgbClr val="820101"/>
                </a:solidFill>
                <a:latin typeface="Arial" panose="020B0604020202020204" pitchFamily="34" charset="0"/>
              </a:rPr>
              <a:t>Introduction</a:t>
            </a:r>
            <a:r>
              <a:rPr lang="en-US" altLang="en-US" b="1">
                <a:solidFill>
                  <a:srgbClr val="726056"/>
                </a:solidFill>
                <a:latin typeface="Arial" panose="020B0604020202020204" pitchFamily="34" charset="0"/>
              </a:rPr>
              <a:t> </a:t>
            </a:r>
          </a:p>
        </p:txBody>
      </p:sp>
      <p:sp>
        <p:nvSpPr>
          <p:cNvPr id="7170" name="Text Box 2">
            <a:extLst>
              <a:ext uri="{FF2B5EF4-FFF2-40B4-BE49-F238E27FC236}">
                <a16:creationId xmlns:a16="http://schemas.microsoft.com/office/drawing/2014/main" id="{023EE58E-0A0C-4AE6-A1D7-FBBB06A35B5C}"/>
              </a:ext>
            </a:extLst>
          </p:cNvPr>
          <p:cNvSpPr txBox="1">
            <a:spLocks noChangeArrowheads="1"/>
          </p:cNvSpPr>
          <p:nvPr/>
        </p:nvSpPr>
        <p:spPr bwMode="auto">
          <a:xfrm>
            <a:off x="914400" y="1447800"/>
            <a:ext cx="7315200" cy="4513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marL="914400" indent="-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eaLnBrk="1" hangingPunct="1">
              <a:spcBef>
                <a:spcPts val="1500"/>
              </a:spcBef>
              <a:buFont typeface="Arial" panose="020B0604020202020204" pitchFamily="34" charset="0"/>
              <a:buChar char="•"/>
            </a:pPr>
            <a:r>
              <a:rPr lang="en-US" altLang="en-US">
                <a:latin typeface="Arial" panose="020B0604020202020204" pitchFamily="34" charset="0"/>
                <a:cs typeface="Arial" panose="020B0604020202020204" pitchFamily="34" charset="0"/>
              </a:rPr>
              <a:t> A counter – a group of flip-flops connected together to perform  counting operations ( flip-flops are used to construct counters)</a:t>
            </a:r>
          </a:p>
          <a:p>
            <a:pPr eaLnBrk="1" hangingPunct="1">
              <a:spcBef>
                <a:spcPts val="1500"/>
              </a:spcBef>
              <a:buFont typeface="Arial" panose="020B0604020202020204" pitchFamily="34" charset="0"/>
              <a:buChar char="•"/>
            </a:pPr>
            <a:r>
              <a:rPr lang="en-US" altLang="en-US">
                <a:latin typeface="Arial" panose="020B0604020202020204" pitchFamily="34" charset="0"/>
                <a:cs typeface="Arial" panose="020B0604020202020204" pitchFamily="34" charset="0"/>
              </a:rPr>
              <a:t> The number of flip-flops used and the way in which they are connected determine the number of states (modulus).</a:t>
            </a:r>
          </a:p>
          <a:p>
            <a:pPr eaLnBrk="1" hangingPunct="1">
              <a:spcBef>
                <a:spcPts val="1500"/>
              </a:spcBef>
              <a:buFont typeface="Arial" panose="020B0604020202020204" pitchFamily="34" charset="0"/>
              <a:buChar char="•"/>
            </a:pPr>
            <a:r>
              <a:rPr lang="en-US" altLang="en-US">
                <a:latin typeface="Arial" panose="020B0604020202020204" pitchFamily="34" charset="0"/>
                <a:cs typeface="Arial" panose="020B0604020202020204" pitchFamily="34" charset="0"/>
              </a:rPr>
              <a:t> Two broad categories according to the way they are clocked:</a:t>
            </a:r>
          </a:p>
          <a:p>
            <a:pPr lvl="1" eaLnBrk="1" hangingPunct="1">
              <a:spcBef>
                <a:spcPts val="1500"/>
              </a:spcBef>
              <a:buFont typeface="StarSymbol" charset="0"/>
              <a:buAutoNum type="arabicParenR"/>
            </a:pPr>
            <a:r>
              <a:rPr lang="en-US" altLang="en-US">
                <a:latin typeface="Arial" panose="020B0604020202020204" pitchFamily="34" charset="0"/>
                <a:cs typeface="Arial" panose="020B0604020202020204" pitchFamily="34" charset="0"/>
              </a:rPr>
              <a:t>Asynchronous counter</a:t>
            </a:r>
          </a:p>
          <a:p>
            <a:pPr lvl="1" eaLnBrk="1" hangingPunct="1">
              <a:spcBef>
                <a:spcPts val="1500"/>
              </a:spcBef>
              <a:buFont typeface="StarSymbol" charset="0"/>
              <a:buAutoNum type="arabicParenR"/>
            </a:pPr>
            <a:r>
              <a:rPr lang="en-US" altLang="en-US">
                <a:latin typeface="Arial" panose="020B0604020202020204" pitchFamily="34" charset="0"/>
                <a:cs typeface="Arial" panose="020B0604020202020204" pitchFamily="34" charset="0"/>
              </a:rPr>
              <a:t> Synchronous counter</a:t>
            </a:r>
          </a:p>
        </p:txBody>
      </p:sp>
      <p:sp>
        <p:nvSpPr>
          <p:cNvPr id="7171" name="Text Box 3">
            <a:extLst>
              <a:ext uri="{FF2B5EF4-FFF2-40B4-BE49-F238E27FC236}">
                <a16:creationId xmlns:a16="http://schemas.microsoft.com/office/drawing/2014/main" id="{FA511CD5-FF14-44D6-989B-827B53ACAE72}"/>
              </a:ext>
            </a:extLst>
          </p:cNvPr>
          <p:cNvSpPr txBox="1">
            <a:spLocks noChangeArrowheads="1"/>
          </p:cNvSpPr>
          <p:nvPr/>
        </p:nvSpPr>
        <p:spPr bwMode="auto">
          <a:xfrm>
            <a:off x="7620000" y="5688013"/>
            <a:ext cx="7620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r" eaLnBrk="1" hangingPunct="1">
              <a:buClrTx/>
              <a:buFontTx/>
              <a:buNone/>
            </a:pPr>
            <a:fld id="{CB6D7105-8622-4D8E-889D-B685DB410EE1}" type="slidenum">
              <a:rPr lang="en-US" altLang="en-US">
                <a:solidFill>
                  <a:srgbClr val="FFFFFF"/>
                </a:solidFill>
                <a:latin typeface="Arial" panose="020B0604020202020204" pitchFamily="34" charset="0"/>
              </a:rPr>
              <a:pPr algn="r" eaLnBrk="1" hangingPunct="1">
                <a:buClrTx/>
                <a:buFontTx/>
                <a:buNone/>
              </a:pPr>
              <a:t>5</a:t>
            </a:fld>
            <a:endParaRPr lang="en-US" altLang="en-US">
              <a:solidFill>
                <a:srgbClr val="FFFFFF"/>
              </a:solidFill>
              <a:latin typeface="Arial" panose="020B0604020202020204" pitchFamily="34"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3" name="Text Box 1">
            <a:extLst>
              <a:ext uri="{FF2B5EF4-FFF2-40B4-BE49-F238E27FC236}">
                <a16:creationId xmlns:a16="http://schemas.microsoft.com/office/drawing/2014/main" id="{873EE86B-4557-4353-89EE-912B4AE647D1}"/>
              </a:ext>
            </a:extLst>
          </p:cNvPr>
          <p:cNvSpPr txBox="1">
            <a:spLocks noChangeArrowheads="1"/>
          </p:cNvSpPr>
          <p:nvPr/>
        </p:nvSpPr>
        <p:spPr bwMode="auto">
          <a:xfrm>
            <a:off x="920750" y="1752600"/>
            <a:ext cx="7467600" cy="3400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marL="338138" indent="-338138">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2400">
                <a:solidFill>
                  <a:srgbClr val="000000"/>
                </a:solidFill>
                <a:latin typeface="Times New Roman" panose="02020603050405020304" pitchFamily="18" charset="0"/>
                <a:cs typeface="Noto Sans CJK SC Regular" charset="0"/>
              </a:defRPr>
            </a:lvl1pPr>
            <a:lvl2pP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2400">
                <a:solidFill>
                  <a:srgbClr val="000000"/>
                </a:solidFill>
                <a:latin typeface="Times New Roman" panose="02020603050405020304" pitchFamily="18" charset="0"/>
                <a:cs typeface="Noto Sans CJK SC Regular" charset="0"/>
              </a:defRPr>
            </a:lvl2pPr>
            <a:lvl3pP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2400">
                <a:solidFill>
                  <a:srgbClr val="000000"/>
                </a:solidFill>
                <a:latin typeface="Times New Roman" panose="02020603050405020304" pitchFamily="18" charset="0"/>
                <a:cs typeface="Noto Sans CJK SC Regular" charset="0"/>
              </a:defRPr>
            </a:lvl3pPr>
            <a:lvl4pP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2400">
                <a:solidFill>
                  <a:srgbClr val="000000"/>
                </a:solidFill>
                <a:latin typeface="Times New Roman" panose="02020603050405020304" pitchFamily="18" charset="0"/>
                <a:cs typeface="Noto Sans CJK SC Regular" charset="0"/>
              </a:defRPr>
            </a:lvl4pPr>
            <a:lvl5pP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2400">
                <a:solidFill>
                  <a:srgbClr val="000000"/>
                </a:solidFill>
                <a:latin typeface="Times New Roman" panose="02020603050405020304" pitchFamily="18" charset="0"/>
                <a:cs typeface="Noto Sans CJK SC Regular" charset="0"/>
              </a:defRPr>
            </a:lvl9pPr>
          </a:lstStyle>
          <a:p>
            <a:pPr algn="just" eaLnBrk="1" hangingPunct="1">
              <a:spcBef>
                <a:spcPts val="1500"/>
              </a:spcBef>
              <a:buClr>
                <a:srgbClr val="0D0D0D"/>
              </a:buClr>
              <a:buFont typeface="Arial" panose="020B0604020202020204" pitchFamily="34" charset="0"/>
              <a:buChar char="•"/>
            </a:pPr>
            <a:r>
              <a:rPr lang="en-US" altLang="en-US">
                <a:solidFill>
                  <a:srgbClr val="0D0D0D"/>
                </a:solidFill>
                <a:latin typeface="Arial" panose="020B0604020202020204" pitchFamily="34" charset="0"/>
              </a:rPr>
              <a:t>The term asynchronous refers to events that do not have a fixed time relationship with each other and, generally, do not occur at the same time.</a:t>
            </a:r>
          </a:p>
          <a:p>
            <a:pPr marL="342900" algn="just" eaLnBrk="1" hangingPunct="1">
              <a:spcBef>
                <a:spcPts val="1500"/>
              </a:spcBef>
              <a:buClrTx/>
              <a:buFontTx/>
              <a:buNone/>
            </a:pPr>
            <a:endParaRPr lang="en-US" altLang="en-US">
              <a:solidFill>
                <a:srgbClr val="0D0D0D"/>
              </a:solidFill>
              <a:latin typeface="Arial" panose="020B0604020202020204" pitchFamily="34" charset="0"/>
            </a:endParaRPr>
          </a:p>
          <a:p>
            <a:pPr algn="just" eaLnBrk="1" hangingPunct="1">
              <a:spcBef>
                <a:spcPts val="1500"/>
              </a:spcBef>
              <a:buClr>
                <a:srgbClr val="0D0D0D"/>
              </a:buClr>
              <a:buFont typeface="Arial" panose="020B0604020202020204" pitchFamily="34" charset="0"/>
              <a:buChar char="•"/>
            </a:pPr>
            <a:r>
              <a:rPr lang="en-US" altLang="en-US">
                <a:solidFill>
                  <a:srgbClr val="0D0D0D"/>
                </a:solidFill>
                <a:latin typeface="Arial" panose="020B0604020202020204" pitchFamily="34" charset="0"/>
              </a:rPr>
              <a:t>An asynchronous counter is one in which the flip flops (FF) within the counter do not change states at exactly the same time because they do not have a common clock pulse.</a:t>
            </a:r>
          </a:p>
        </p:txBody>
      </p:sp>
      <p:sp>
        <p:nvSpPr>
          <p:cNvPr id="8194" name="Text Box 2">
            <a:extLst>
              <a:ext uri="{FF2B5EF4-FFF2-40B4-BE49-F238E27FC236}">
                <a16:creationId xmlns:a16="http://schemas.microsoft.com/office/drawing/2014/main" id="{37FDD3C0-D1C4-4138-B9EA-E137F66E4250}"/>
              </a:ext>
            </a:extLst>
          </p:cNvPr>
          <p:cNvSpPr txBox="1">
            <a:spLocks noChangeArrowheads="1"/>
          </p:cNvSpPr>
          <p:nvPr/>
        </p:nvSpPr>
        <p:spPr bwMode="auto">
          <a:xfrm>
            <a:off x="2195513" y="609600"/>
            <a:ext cx="556260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ctr" eaLnBrk="1" hangingPunct="1">
              <a:spcBef>
                <a:spcPts val="1500"/>
              </a:spcBef>
              <a:buClrTx/>
              <a:buFontTx/>
              <a:buNone/>
            </a:pPr>
            <a:r>
              <a:rPr lang="en-US" altLang="en-US" b="1">
                <a:solidFill>
                  <a:srgbClr val="570000"/>
                </a:solidFill>
                <a:latin typeface="Arial" panose="020B0604020202020204" pitchFamily="34" charset="0"/>
              </a:rPr>
              <a:t>Asynchronous Counter Operation</a:t>
            </a:r>
          </a:p>
        </p:txBody>
      </p:sp>
      <p:sp>
        <p:nvSpPr>
          <p:cNvPr id="8195" name="Text Box 3">
            <a:extLst>
              <a:ext uri="{FF2B5EF4-FFF2-40B4-BE49-F238E27FC236}">
                <a16:creationId xmlns:a16="http://schemas.microsoft.com/office/drawing/2014/main" id="{267B628E-CE47-4882-BF91-D9739252414E}"/>
              </a:ext>
            </a:extLst>
          </p:cNvPr>
          <p:cNvSpPr txBox="1">
            <a:spLocks noChangeArrowheads="1"/>
          </p:cNvSpPr>
          <p:nvPr/>
        </p:nvSpPr>
        <p:spPr bwMode="auto">
          <a:xfrm>
            <a:off x="7620000" y="5688013"/>
            <a:ext cx="7620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r" eaLnBrk="1" hangingPunct="1">
              <a:buClrTx/>
              <a:buFontTx/>
              <a:buNone/>
            </a:pPr>
            <a:fld id="{BE3A0B63-3B2A-4DF8-8CA3-3E9B2B298B98}" type="slidenum">
              <a:rPr lang="en-US" altLang="en-US">
                <a:solidFill>
                  <a:srgbClr val="FFFFFF"/>
                </a:solidFill>
                <a:latin typeface="Arial" panose="020B0604020202020204" pitchFamily="34" charset="0"/>
              </a:rPr>
              <a:pPr algn="r" eaLnBrk="1" hangingPunct="1">
                <a:buClrTx/>
                <a:buFontTx/>
                <a:buNone/>
              </a:pPr>
              <a:t>6</a:t>
            </a:fld>
            <a:endParaRPr lang="en-US" altLang="en-US">
              <a:solidFill>
                <a:srgbClr val="FFFFFF"/>
              </a:solidFill>
              <a:latin typeface="Arial" panose="020B0604020202020204" pitchFamily="34"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7" name="Rectangle 1">
            <a:extLst>
              <a:ext uri="{FF2B5EF4-FFF2-40B4-BE49-F238E27FC236}">
                <a16:creationId xmlns:a16="http://schemas.microsoft.com/office/drawing/2014/main" id="{B8E4457B-01CB-4B16-8F60-0C5300C8AC5F}"/>
              </a:ext>
            </a:extLst>
          </p:cNvPr>
          <p:cNvSpPr>
            <a:spLocks noChangeArrowheads="1"/>
          </p:cNvSpPr>
          <p:nvPr/>
        </p:nvSpPr>
        <p:spPr bwMode="auto">
          <a:xfrm>
            <a:off x="838200" y="1981200"/>
            <a:ext cx="7924800" cy="2362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338138" indent="-338138">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2400">
                <a:solidFill>
                  <a:srgbClr val="000000"/>
                </a:solidFill>
                <a:latin typeface="Times New Roman" panose="02020603050405020304" pitchFamily="18" charset="0"/>
                <a:cs typeface="Noto Sans CJK SC Regular" charset="0"/>
              </a:defRPr>
            </a:lvl1pPr>
            <a:lvl2pPr marL="738188" indent="-280988">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2400">
                <a:solidFill>
                  <a:srgbClr val="000000"/>
                </a:solidFill>
                <a:latin typeface="Times New Roman" panose="02020603050405020304" pitchFamily="18" charset="0"/>
                <a:cs typeface="Noto Sans CJK SC Regular" charset="0"/>
              </a:defRPr>
            </a:lvl2pPr>
            <a:lvl3pP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2400">
                <a:solidFill>
                  <a:srgbClr val="000000"/>
                </a:solidFill>
                <a:latin typeface="Times New Roman" panose="02020603050405020304" pitchFamily="18" charset="0"/>
                <a:cs typeface="Noto Sans CJK SC Regular" charset="0"/>
              </a:defRPr>
            </a:lvl3pPr>
            <a:lvl4pP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2400">
                <a:solidFill>
                  <a:srgbClr val="000000"/>
                </a:solidFill>
                <a:latin typeface="Times New Roman" panose="02020603050405020304" pitchFamily="18" charset="0"/>
                <a:cs typeface="Noto Sans CJK SC Regular" charset="0"/>
              </a:defRPr>
            </a:lvl4pPr>
            <a:lvl5pP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2400">
                <a:solidFill>
                  <a:srgbClr val="000000"/>
                </a:solidFill>
                <a:latin typeface="Times New Roman" panose="02020603050405020304" pitchFamily="18" charset="0"/>
                <a:cs typeface="Noto Sans CJK SC Regular" charset="0"/>
              </a:defRPr>
            </a:lvl9pPr>
          </a:lstStyle>
          <a:p>
            <a:pPr algn="just" eaLnBrk="1" hangingPunct="1">
              <a:lnSpc>
                <a:spcPct val="80000"/>
              </a:lnSpc>
              <a:spcBef>
                <a:spcPts val="600"/>
              </a:spcBef>
              <a:buFont typeface="Arial" panose="020B0604020202020204" pitchFamily="34" charset="0"/>
              <a:buChar char="•"/>
            </a:pPr>
            <a:r>
              <a:rPr lang="en-US" altLang="en-US">
                <a:latin typeface="Arial" panose="020B0604020202020204" pitchFamily="34" charset="0"/>
              </a:rPr>
              <a:t>Asynchronous binary counter</a:t>
            </a:r>
          </a:p>
          <a:p>
            <a:pPr lvl="1" algn="just" eaLnBrk="1" hangingPunct="1">
              <a:lnSpc>
                <a:spcPct val="80000"/>
              </a:lnSpc>
              <a:spcBef>
                <a:spcPts val="600"/>
              </a:spcBef>
              <a:buFont typeface="Arial" panose="020B0604020202020204" pitchFamily="34" charset="0"/>
              <a:buChar char="–"/>
            </a:pPr>
            <a:r>
              <a:rPr lang="en-US" altLang="en-US">
                <a:latin typeface="Arial" panose="020B0604020202020204" pitchFamily="34" charset="0"/>
              </a:rPr>
              <a:t>2-bit asynchronous binary counter </a:t>
            </a:r>
          </a:p>
          <a:p>
            <a:pPr lvl="1" algn="just" eaLnBrk="1" hangingPunct="1">
              <a:lnSpc>
                <a:spcPct val="80000"/>
              </a:lnSpc>
              <a:spcBef>
                <a:spcPts val="600"/>
              </a:spcBef>
              <a:buFont typeface="Arial" panose="020B0604020202020204" pitchFamily="34" charset="0"/>
              <a:buChar char="–"/>
            </a:pPr>
            <a:r>
              <a:rPr lang="en-US" altLang="en-US">
                <a:latin typeface="Arial" panose="020B0604020202020204" pitchFamily="34" charset="0"/>
              </a:rPr>
              <a:t>3-bit asynchronous binary counter</a:t>
            </a:r>
          </a:p>
          <a:p>
            <a:pPr lvl="1" algn="just" eaLnBrk="1" hangingPunct="1">
              <a:lnSpc>
                <a:spcPct val="80000"/>
              </a:lnSpc>
              <a:spcBef>
                <a:spcPts val="600"/>
              </a:spcBef>
              <a:buFont typeface="Arial" panose="020B0604020202020204" pitchFamily="34" charset="0"/>
              <a:buChar char="–"/>
            </a:pPr>
            <a:r>
              <a:rPr lang="en-US" altLang="en-US">
                <a:latin typeface="Arial" panose="020B0604020202020204" pitchFamily="34" charset="0"/>
              </a:rPr>
              <a:t>4-bit asynchronous binary counter</a:t>
            </a:r>
          </a:p>
          <a:p>
            <a:pPr marL="741363" lvl="1" algn="just" eaLnBrk="1" hangingPunct="1">
              <a:lnSpc>
                <a:spcPct val="80000"/>
              </a:lnSpc>
              <a:spcBef>
                <a:spcPts val="600"/>
              </a:spcBef>
              <a:buClrTx/>
              <a:buFontTx/>
              <a:buNone/>
            </a:pPr>
            <a:endParaRPr lang="en-US" altLang="en-US">
              <a:latin typeface="Arial" panose="020B0604020202020204" pitchFamily="34" charset="0"/>
            </a:endParaRPr>
          </a:p>
          <a:p>
            <a:pPr algn="just" eaLnBrk="1" hangingPunct="1">
              <a:lnSpc>
                <a:spcPct val="80000"/>
              </a:lnSpc>
              <a:spcBef>
                <a:spcPts val="600"/>
              </a:spcBef>
              <a:buFont typeface="Arial" panose="020B0604020202020204" pitchFamily="34" charset="0"/>
              <a:buChar char="•"/>
            </a:pPr>
            <a:r>
              <a:rPr lang="en-US" altLang="en-US">
                <a:latin typeface="Arial" panose="020B0604020202020204" pitchFamily="34" charset="0"/>
              </a:rPr>
              <a:t>Asynchronous decade counter</a:t>
            </a:r>
          </a:p>
        </p:txBody>
      </p:sp>
      <p:sp>
        <p:nvSpPr>
          <p:cNvPr id="9218" name="Text Box 2">
            <a:extLst>
              <a:ext uri="{FF2B5EF4-FFF2-40B4-BE49-F238E27FC236}">
                <a16:creationId xmlns:a16="http://schemas.microsoft.com/office/drawing/2014/main" id="{0D7B12A0-62E3-4B95-8355-06062C9F4F32}"/>
              </a:ext>
            </a:extLst>
          </p:cNvPr>
          <p:cNvSpPr txBox="1">
            <a:spLocks noChangeArrowheads="1"/>
          </p:cNvSpPr>
          <p:nvPr/>
        </p:nvSpPr>
        <p:spPr bwMode="auto">
          <a:xfrm>
            <a:off x="2019300" y="685800"/>
            <a:ext cx="556260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ctr" eaLnBrk="1" hangingPunct="1">
              <a:spcBef>
                <a:spcPts val="1500"/>
              </a:spcBef>
              <a:buClrTx/>
              <a:buFontTx/>
              <a:buNone/>
            </a:pPr>
            <a:r>
              <a:rPr lang="en-US" altLang="en-US" b="1">
                <a:solidFill>
                  <a:srgbClr val="570000"/>
                </a:solidFill>
                <a:latin typeface="Arial" panose="020B0604020202020204" pitchFamily="34" charset="0"/>
              </a:rPr>
              <a:t>Asynchronous Counter Operation</a:t>
            </a:r>
          </a:p>
        </p:txBody>
      </p:sp>
      <p:sp>
        <p:nvSpPr>
          <p:cNvPr id="9219" name="Text Box 3">
            <a:extLst>
              <a:ext uri="{FF2B5EF4-FFF2-40B4-BE49-F238E27FC236}">
                <a16:creationId xmlns:a16="http://schemas.microsoft.com/office/drawing/2014/main" id="{F6EAB90F-6B6B-4A29-8FB4-6B64955A6142}"/>
              </a:ext>
            </a:extLst>
          </p:cNvPr>
          <p:cNvSpPr txBox="1">
            <a:spLocks noChangeArrowheads="1"/>
          </p:cNvSpPr>
          <p:nvPr/>
        </p:nvSpPr>
        <p:spPr bwMode="auto">
          <a:xfrm>
            <a:off x="7620000" y="5688013"/>
            <a:ext cx="7620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r" eaLnBrk="1" hangingPunct="1">
              <a:buClrTx/>
              <a:buFontTx/>
              <a:buNone/>
            </a:pPr>
            <a:fld id="{AE80FCCC-2F5B-48ED-8540-4C1495CC067B}" type="slidenum">
              <a:rPr lang="en-US" altLang="en-US">
                <a:solidFill>
                  <a:srgbClr val="FFFFFF"/>
                </a:solidFill>
                <a:latin typeface="Arial" panose="020B0604020202020204" pitchFamily="34" charset="0"/>
              </a:rPr>
              <a:pPr algn="r" eaLnBrk="1" hangingPunct="1">
                <a:buClrTx/>
                <a:buFontTx/>
                <a:buNone/>
              </a:pPr>
              <a:t>7</a:t>
            </a:fld>
            <a:endParaRPr lang="en-US" altLang="en-US">
              <a:solidFill>
                <a:srgbClr val="FFFFFF"/>
              </a:solidFill>
              <a:latin typeface="Arial" panose="020B0604020202020204" pitchFamily="34"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0"/>
                      </p:stCondLst>
                      <p:childTnLst>
                        <p:par>
                          <p:cTn id="4" fill="hold" nodeType="withGroup">
                            <p:stCondLst>
                              <p:cond delay="0"/>
                            </p:stCondLst>
                            <p:childTnLst>
                              <p:par>
                                <p:cTn id="5" presetID="9" presetClass="entr" fill="hold" nodeType="afterEffect">
                                  <p:stCondLst>
                                    <p:cond delay="0"/>
                                  </p:stCondLst>
                                  <p:childTnLst>
                                    <p:set>
                                      <p:cBhvr additive="repl">
                                        <p:cTn id="6" dur="1" fill="hold">
                                          <p:stCondLst>
                                            <p:cond delay="0"/>
                                          </p:stCondLst>
                                        </p:cTn>
                                        <p:tgtEl>
                                          <p:spTgt spid="9217">
                                            <p:txEl>
                                              <p:pRg st="0" end="0"/>
                                            </p:txEl>
                                          </p:spTgt>
                                        </p:tgtEl>
                                        <p:attrNameLst>
                                          <p:attrName>style.visibility</p:attrName>
                                        </p:attrNameLst>
                                      </p:cBhvr>
                                      <p:to>
                                        <p:strVal val="visible"/>
                                      </p:to>
                                    </p:set>
                                    <p:animEffect transition="in" filter="dissolve">
                                      <p:cBhvr additive="repl">
                                        <p:cTn id="7" dur="500"/>
                                        <p:tgtEl>
                                          <p:spTgt spid="9217">
                                            <p:txEl>
                                              <p:pRg st="0" end="0"/>
                                            </p:txEl>
                                          </p:spTgt>
                                        </p:tgtEl>
                                      </p:cBhvr>
                                    </p:animEffect>
                                  </p:childTnLst>
                                </p:cTn>
                              </p:par>
                            </p:childTnLst>
                          </p:cTn>
                        </p:par>
                        <p:par>
                          <p:cTn id="8" fill="hold" nodeType="afterGroup">
                            <p:stCondLst>
                              <p:cond delay="500"/>
                            </p:stCondLst>
                            <p:childTnLst>
                              <p:par>
                                <p:cTn id="9" presetID="9" presetClass="entr" fill="hold" nodeType="afterEffect">
                                  <p:stCondLst>
                                    <p:cond delay="0"/>
                                  </p:stCondLst>
                                  <p:childTnLst>
                                    <p:set>
                                      <p:cBhvr additive="repl">
                                        <p:cTn id="10" dur="1" fill="hold">
                                          <p:stCondLst>
                                            <p:cond delay="0"/>
                                          </p:stCondLst>
                                        </p:cTn>
                                        <p:tgtEl>
                                          <p:spTgt spid="9217">
                                            <p:txEl>
                                              <p:pRg st="1" end="1"/>
                                            </p:txEl>
                                          </p:spTgt>
                                        </p:tgtEl>
                                        <p:attrNameLst>
                                          <p:attrName>style.visibility</p:attrName>
                                        </p:attrNameLst>
                                      </p:cBhvr>
                                      <p:to>
                                        <p:strVal val="visible"/>
                                      </p:to>
                                    </p:set>
                                    <p:animEffect transition="in" filter="dissolve">
                                      <p:cBhvr additive="repl">
                                        <p:cTn id="11" dur="500"/>
                                        <p:tgtEl>
                                          <p:spTgt spid="9217">
                                            <p:txEl>
                                              <p:pRg st="1" end="1"/>
                                            </p:txEl>
                                          </p:spTgt>
                                        </p:tgtEl>
                                      </p:cBhvr>
                                    </p:animEffect>
                                  </p:childTnLst>
                                </p:cTn>
                              </p:par>
                            </p:childTnLst>
                          </p:cTn>
                        </p:par>
                        <p:par>
                          <p:cTn id="12" fill="hold" nodeType="afterGroup">
                            <p:stCondLst>
                              <p:cond delay="1000"/>
                            </p:stCondLst>
                            <p:childTnLst>
                              <p:par>
                                <p:cTn id="13" presetID="9" presetClass="entr" fill="hold" nodeType="afterEffect">
                                  <p:stCondLst>
                                    <p:cond delay="0"/>
                                  </p:stCondLst>
                                  <p:childTnLst>
                                    <p:set>
                                      <p:cBhvr additive="repl">
                                        <p:cTn id="14" dur="1" fill="hold">
                                          <p:stCondLst>
                                            <p:cond delay="0"/>
                                          </p:stCondLst>
                                        </p:cTn>
                                        <p:tgtEl>
                                          <p:spTgt spid="9217">
                                            <p:txEl>
                                              <p:pRg st="2" end="2"/>
                                            </p:txEl>
                                          </p:spTgt>
                                        </p:tgtEl>
                                        <p:attrNameLst>
                                          <p:attrName>style.visibility</p:attrName>
                                        </p:attrNameLst>
                                      </p:cBhvr>
                                      <p:to>
                                        <p:strVal val="visible"/>
                                      </p:to>
                                    </p:set>
                                    <p:animEffect transition="in" filter="dissolve">
                                      <p:cBhvr additive="repl">
                                        <p:cTn id="15" dur="500"/>
                                        <p:tgtEl>
                                          <p:spTgt spid="9217">
                                            <p:txEl>
                                              <p:pRg st="2" end="2"/>
                                            </p:txEl>
                                          </p:spTgt>
                                        </p:tgtEl>
                                      </p:cBhvr>
                                    </p:animEffect>
                                  </p:childTnLst>
                                </p:cTn>
                              </p:par>
                            </p:childTnLst>
                          </p:cTn>
                        </p:par>
                        <p:par>
                          <p:cTn id="16" fill="hold" nodeType="afterGroup">
                            <p:stCondLst>
                              <p:cond delay="1500"/>
                            </p:stCondLst>
                            <p:childTnLst>
                              <p:par>
                                <p:cTn id="17" presetID="9" presetClass="entr" fill="hold" nodeType="afterEffect">
                                  <p:stCondLst>
                                    <p:cond delay="0"/>
                                  </p:stCondLst>
                                  <p:childTnLst>
                                    <p:set>
                                      <p:cBhvr additive="repl">
                                        <p:cTn id="18" dur="1" fill="hold">
                                          <p:stCondLst>
                                            <p:cond delay="0"/>
                                          </p:stCondLst>
                                        </p:cTn>
                                        <p:tgtEl>
                                          <p:spTgt spid="9217">
                                            <p:txEl>
                                              <p:pRg st="3" end="3"/>
                                            </p:txEl>
                                          </p:spTgt>
                                        </p:tgtEl>
                                        <p:attrNameLst>
                                          <p:attrName>style.visibility</p:attrName>
                                        </p:attrNameLst>
                                      </p:cBhvr>
                                      <p:to>
                                        <p:strVal val="visible"/>
                                      </p:to>
                                    </p:set>
                                    <p:animEffect transition="in" filter="dissolve">
                                      <p:cBhvr additive="repl">
                                        <p:cTn id="19" dur="500"/>
                                        <p:tgtEl>
                                          <p:spTgt spid="9217">
                                            <p:txEl>
                                              <p:pRg st="3" end="3"/>
                                            </p:txEl>
                                          </p:spTgt>
                                        </p:tgtEl>
                                      </p:cBhvr>
                                    </p:animEffect>
                                  </p:childTnLst>
                                </p:cTn>
                              </p:par>
                            </p:childTnLst>
                          </p:cTn>
                        </p:par>
                        <p:par>
                          <p:cTn id="20" fill="hold" nodeType="afterGroup">
                            <p:stCondLst>
                              <p:cond delay="2000"/>
                            </p:stCondLst>
                            <p:childTnLst>
                              <p:par>
                                <p:cTn id="21" presetID="9" presetClass="entr" fill="hold" nodeType="afterEffect">
                                  <p:stCondLst>
                                    <p:cond delay="0"/>
                                  </p:stCondLst>
                                  <p:childTnLst>
                                    <p:set>
                                      <p:cBhvr additive="repl">
                                        <p:cTn id="22" dur="1" fill="hold">
                                          <p:stCondLst>
                                            <p:cond delay="0"/>
                                          </p:stCondLst>
                                        </p:cTn>
                                        <p:tgtEl>
                                          <p:spTgt spid="9217">
                                            <p:txEl>
                                              <p:pRg st="5" end="5"/>
                                            </p:txEl>
                                          </p:spTgt>
                                        </p:tgtEl>
                                        <p:attrNameLst>
                                          <p:attrName>style.visibility</p:attrName>
                                        </p:attrNameLst>
                                      </p:cBhvr>
                                      <p:to>
                                        <p:strVal val="visible"/>
                                      </p:to>
                                    </p:set>
                                    <p:animEffect transition="in" filter="dissolve">
                                      <p:cBhvr additive="repl">
                                        <p:cTn id="23" dur="500"/>
                                        <p:tgtEl>
                                          <p:spTgt spid="921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1" name="Text Box 1">
            <a:extLst>
              <a:ext uri="{FF2B5EF4-FFF2-40B4-BE49-F238E27FC236}">
                <a16:creationId xmlns:a16="http://schemas.microsoft.com/office/drawing/2014/main" id="{1A71BD2C-DD31-4F85-837E-36EDF0A9FADC}"/>
              </a:ext>
            </a:extLst>
          </p:cNvPr>
          <p:cNvSpPr txBox="1">
            <a:spLocks noChangeArrowheads="1"/>
          </p:cNvSpPr>
          <p:nvPr/>
        </p:nvSpPr>
        <p:spPr bwMode="auto">
          <a:xfrm>
            <a:off x="838200" y="292100"/>
            <a:ext cx="739140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ctr" eaLnBrk="1" hangingPunct="1">
              <a:spcBef>
                <a:spcPts val="1500"/>
              </a:spcBef>
              <a:buClrTx/>
              <a:buFontTx/>
              <a:buNone/>
            </a:pPr>
            <a:r>
              <a:rPr lang="en-US" altLang="en-US" b="1" u="sng">
                <a:solidFill>
                  <a:srgbClr val="570000"/>
                </a:solidFill>
                <a:cs typeface="Times New Roman" panose="02020603050405020304" pitchFamily="18" charset="0"/>
              </a:rPr>
              <a:t>A 2-bit asynchronous binary counter</a:t>
            </a:r>
          </a:p>
        </p:txBody>
      </p:sp>
      <p:pic>
        <p:nvPicPr>
          <p:cNvPr id="10242" name="Picture 2">
            <a:extLst>
              <a:ext uri="{FF2B5EF4-FFF2-40B4-BE49-F238E27FC236}">
                <a16:creationId xmlns:a16="http://schemas.microsoft.com/office/drawing/2014/main" id="{49F75E29-2434-488B-8CAF-FB21D01BDE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88" y="831850"/>
            <a:ext cx="6781800" cy="24987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243" name="Text Box 3">
            <a:extLst>
              <a:ext uri="{FF2B5EF4-FFF2-40B4-BE49-F238E27FC236}">
                <a16:creationId xmlns:a16="http://schemas.microsoft.com/office/drawing/2014/main" id="{6CFD91D3-9899-4755-9A5D-99FB9E5A8205}"/>
              </a:ext>
            </a:extLst>
          </p:cNvPr>
          <p:cNvSpPr txBox="1">
            <a:spLocks noChangeArrowheads="1"/>
          </p:cNvSpPr>
          <p:nvPr/>
        </p:nvSpPr>
        <p:spPr bwMode="auto">
          <a:xfrm>
            <a:off x="381000" y="3352800"/>
            <a:ext cx="8458200" cy="2692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just" eaLnBrk="1" hangingPunct="1">
              <a:spcBef>
                <a:spcPts val="1250"/>
              </a:spcBef>
              <a:buClrTx/>
              <a:buFontTx/>
              <a:buNone/>
            </a:pPr>
            <a:r>
              <a:rPr lang="en-US" altLang="en-US" sz="2000">
                <a:latin typeface="Arial" panose="020B0604020202020204" pitchFamily="34" charset="0"/>
              </a:rPr>
              <a:t>The clock (CLK) is applied to the clock input (C) of only the first flip flop which is always the least significant bit (LSB). The second flip flop is triggered by the       output of the first flip flop. </a:t>
            </a:r>
          </a:p>
          <a:p>
            <a:pPr algn="just" eaLnBrk="1" hangingPunct="1">
              <a:spcBef>
                <a:spcPts val="1250"/>
              </a:spcBef>
              <a:buClrTx/>
              <a:buFontTx/>
              <a:buNone/>
            </a:pPr>
            <a:r>
              <a:rPr lang="en-US" altLang="en-US" sz="2000">
                <a:latin typeface="Arial" panose="020B0604020202020204" pitchFamily="34" charset="0"/>
              </a:rPr>
              <a:t>Because of the </a:t>
            </a:r>
            <a:r>
              <a:rPr lang="en-US" altLang="en-US" sz="2000">
                <a:solidFill>
                  <a:srgbClr val="726056"/>
                </a:solidFill>
                <a:latin typeface="Arial" panose="020B0604020202020204" pitchFamily="34" charset="0"/>
              </a:rPr>
              <a:t>inherent propagation delay time</a:t>
            </a:r>
            <a:r>
              <a:rPr lang="en-US" altLang="en-US" sz="2000">
                <a:latin typeface="Arial" panose="020B0604020202020204" pitchFamily="34" charset="0"/>
              </a:rPr>
              <a:t> through a flip flop, a transition of the input clock pulse (CLK) and a transition of the     output of FF0 can </a:t>
            </a:r>
            <a:r>
              <a:rPr lang="en-US" altLang="en-US" sz="2000">
                <a:solidFill>
                  <a:srgbClr val="726056"/>
                </a:solidFill>
                <a:latin typeface="Arial" panose="020B0604020202020204" pitchFamily="34" charset="0"/>
              </a:rPr>
              <a:t>never occur at the exactly the same time</a:t>
            </a:r>
            <a:r>
              <a:rPr lang="en-US" altLang="en-US" sz="2000">
                <a:latin typeface="Arial" panose="020B0604020202020204" pitchFamily="34" charset="0"/>
              </a:rPr>
              <a:t>. Therefore, the two flip flop are never simultaneously triggered, so the counter operation is asynchronous.</a:t>
            </a:r>
          </a:p>
        </p:txBody>
      </p:sp>
      <p:graphicFrame>
        <p:nvGraphicFramePr>
          <p:cNvPr id="10244" name="Object 4">
            <a:extLst>
              <a:ext uri="{FF2B5EF4-FFF2-40B4-BE49-F238E27FC236}">
                <a16:creationId xmlns:a16="http://schemas.microsoft.com/office/drawing/2014/main" id="{ED45899B-D73C-469A-807C-48277B012C42}"/>
              </a:ext>
            </a:extLst>
          </p:cNvPr>
          <p:cNvGraphicFramePr>
            <a:graphicFrameLocks noChangeAspect="1"/>
          </p:cNvGraphicFramePr>
          <p:nvPr/>
        </p:nvGraphicFramePr>
        <p:xfrm>
          <a:off x="2286000" y="3810000"/>
          <a:ext cx="457200" cy="533400"/>
        </p:xfrm>
        <a:graphic>
          <a:graphicData uri="http://schemas.openxmlformats.org/presentationml/2006/ole">
            <mc:AlternateContent xmlns:mc="http://schemas.openxmlformats.org/markup-compatibility/2006">
              <mc:Choice xmlns:v="urn:schemas-microsoft-com:vml" Requires="v">
                <p:oleObj r:id="rId4" imgW="142560" imgH="201960" progId="">
                  <p:embed/>
                </p:oleObj>
              </mc:Choice>
              <mc:Fallback>
                <p:oleObj r:id="rId4" imgW="142560" imgH="201960" progId="">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0" y="3810000"/>
                        <a:ext cx="457200" cy="533400"/>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5" name="Object 5">
            <a:extLst>
              <a:ext uri="{FF2B5EF4-FFF2-40B4-BE49-F238E27FC236}">
                <a16:creationId xmlns:a16="http://schemas.microsoft.com/office/drawing/2014/main" id="{5653A216-1140-4608-8696-C133EF1B6A8D}"/>
              </a:ext>
            </a:extLst>
          </p:cNvPr>
          <p:cNvGraphicFramePr>
            <a:graphicFrameLocks noChangeAspect="1"/>
          </p:cNvGraphicFramePr>
          <p:nvPr/>
        </p:nvGraphicFramePr>
        <p:xfrm>
          <a:off x="7648575" y="4643438"/>
          <a:ext cx="457200" cy="555625"/>
        </p:xfrm>
        <a:graphic>
          <a:graphicData uri="http://schemas.openxmlformats.org/presentationml/2006/ole">
            <mc:AlternateContent xmlns:mc="http://schemas.openxmlformats.org/markup-compatibility/2006">
              <mc:Choice xmlns:v="urn:schemas-microsoft-com:vml" Requires="v">
                <p:oleObj r:id="rId6" imgW="142560" imgH="201960" progId="">
                  <p:embed/>
                </p:oleObj>
              </mc:Choice>
              <mc:Fallback>
                <p:oleObj r:id="rId6" imgW="142560" imgH="201960" progId="">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48575" y="4643438"/>
                        <a:ext cx="457200" cy="555625"/>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46" name="Text Box 6">
            <a:extLst>
              <a:ext uri="{FF2B5EF4-FFF2-40B4-BE49-F238E27FC236}">
                <a16:creationId xmlns:a16="http://schemas.microsoft.com/office/drawing/2014/main" id="{3A02A746-F5ED-4218-BF7D-107DE8F1B5CC}"/>
              </a:ext>
            </a:extLst>
          </p:cNvPr>
          <p:cNvSpPr txBox="1">
            <a:spLocks noChangeArrowheads="1"/>
          </p:cNvSpPr>
          <p:nvPr/>
        </p:nvSpPr>
        <p:spPr bwMode="auto">
          <a:xfrm>
            <a:off x="7620000" y="5688013"/>
            <a:ext cx="7620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r" eaLnBrk="1" hangingPunct="1">
              <a:buClrTx/>
              <a:buFontTx/>
              <a:buNone/>
            </a:pPr>
            <a:fld id="{0CCA306C-2CBC-4008-833B-B128DD77A1E6}" type="slidenum">
              <a:rPr lang="en-US" altLang="en-US">
                <a:solidFill>
                  <a:srgbClr val="FFFFFF"/>
                </a:solidFill>
                <a:latin typeface="Arial" panose="020B0604020202020204" pitchFamily="34" charset="0"/>
              </a:rPr>
              <a:pPr algn="r" eaLnBrk="1" hangingPunct="1">
                <a:buClrTx/>
                <a:buFontTx/>
                <a:buNone/>
              </a:pPr>
              <a:t>8</a:t>
            </a:fld>
            <a:endParaRPr lang="en-US" altLang="en-US">
              <a:solidFill>
                <a:srgbClr val="FFFFFF"/>
              </a:solidFill>
              <a:latin typeface="Arial" panose="020B0604020202020204" pitchFamily="34" charset="0"/>
            </a:endParaRPr>
          </a:p>
        </p:txBody>
      </p:sp>
      <p:pic>
        <p:nvPicPr>
          <p:cNvPr id="10247" name="Picture 7">
            <a:extLst>
              <a:ext uri="{FF2B5EF4-FFF2-40B4-BE49-F238E27FC236}">
                <a16:creationId xmlns:a16="http://schemas.microsoft.com/office/drawing/2014/main" id="{C3E178D9-4CCE-4A68-91D1-5B5C68A7673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67413" y="1958975"/>
            <a:ext cx="3114675" cy="12715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1265" name="Picture 1">
            <a:extLst>
              <a:ext uri="{FF2B5EF4-FFF2-40B4-BE49-F238E27FC236}">
                <a16:creationId xmlns:a16="http://schemas.microsoft.com/office/drawing/2014/main" id="{C6B48D44-48FA-4AFB-95F0-8383589E84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762000"/>
            <a:ext cx="8001000" cy="57864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266" name="Rectangle 2">
            <a:extLst>
              <a:ext uri="{FF2B5EF4-FFF2-40B4-BE49-F238E27FC236}">
                <a16:creationId xmlns:a16="http://schemas.microsoft.com/office/drawing/2014/main" id="{E3E878F5-D6C6-49D5-AD5A-7F4CC3C33054}"/>
              </a:ext>
            </a:extLst>
          </p:cNvPr>
          <p:cNvSpPr>
            <a:spLocks noChangeArrowheads="1"/>
          </p:cNvSpPr>
          <p:nvPr/>
        </p:nvSpPr>
        <p:spPr bwMode="auto">
          <a:xfrm>
            <a:off x="457200" y="130175"/>
            <a:ext cx="8229600"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ctr" eaLnBrk="1" hangingPunct="1">
              <a:buClrTx/>
              <a:buFontTx/>
              <a:buNone/>
            </a:pPr>
            <a:r>
              <a:rPr lang="en-US" altLang="en-US" b="1" u="sng">
                <a:solidFill>
                  <a:srgbClr val="570000"/>
                </a:solidFill>
                <a:cs typeface="Times New Roman" panose="02020603050405020304" pitchFamily="18" charset="0"/>
              </a:rPr>
              <a:t>The Binary State Sequence for a 2-bit Binary Counter</a:t>
            </a:r>
          </a:p>
        </p:txBody>
      </p:sp>
      <p:sp>
        <p:nvSpPr>
          <p:cNvPr id="11267" name="Text Box 3">
            <a:extLst>
              <a:ext uri="{FF2B5EF4-FFF2-40B4-BE49-F238E27FC236}">
                <a16:creationId xmlns:a16="http://schemas.microsoft.com/office/drawing/2014/main" id="{DD427B31-2B0F-4163-9D9D-C881E435708D}"/>
              </a:ext>
            </a:extLst>
          </p:cNvPr>
          <p:cNvSpPr txBox="1">
            <a:spLocks noChangeArrowheads="1"/>
          </p:cNvSpPr>
          <p:nvPr/>
        </p:nvSpPr>
        <p:spPr bwMode="auto">
          <a:xfrm>
            <a:off x="7620000" y="5688013"/>
            <a:ext cx="7620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cs typeface="Noto Sans CJK SC Regular" charset="0"/>
              </a:defRPr>
            </a:lvl9pPr>
          </a:lstStyle>
          <a:p>
            <a:pPr algn="r" eaLnBrk="1" hangingPunct="1">
              <a:buClrTx/>
              <a:buFontTx/>
              <a:buNone/>
            </a:pPr>
            <a:fld id="{D9A95EE7-0921-43BE-A07C-07CD5E9DD8BA}" type="slidenum">
              <a:rPr lang="en-US" altLang="en-US">
                <a:solidFill>
                  <a:srgbClr val="FFFFFF"/>
                </a:solidFill>
                <a:latin typeface="Arial" panose="020B0604020202020204" pitchFamily="34" charset="0"/>
              </a:rPr>
              <a:pPr algn="r" eaLnBrk="1" hangingPunct="1">
                <a:buClrTx/>
                <a:buFontTx/>
                <a:buNone/>
              </a:pPr>
              <a:t>9</a:t>
            </a:fld>
            <a:endParaRPr lang="en-US" altLang="en-US">
              <a:solidFill>
                <a:srgbClr val="FFFFFF"/>
              </a:solidFill>
              <a:latin typeface="Arial" panose="020B0604020202020204" pitchFamily="34"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Times New Roman"/>
        <a:ea typeface=""/>
        <a:cs typeface="Noto Sans CJK SC Regular"/>
      </a:majorFont>
      <a:minorFont>
        <a:latin typeface="Times New Roman"/>
        <a:ea typeface=""/>
        <a:cs typeface="Noto Sans CJK SC Regula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2400" b="0" i="0" u="none" strike="noStrike" cap="none" normalizeH="0" baseline="0" smtClean="0">
            <a:ln>
              <a:noFill/>
            </a:ln>
            <a:solidFill>
              <a:schemeClr val="bg1"/>
            </a:solidFill>
            <a:effectLst/>
            <a:latin typeface="Times New Roman" panose="02020603050405020304" pitchFamily="18" charset="0"/>
            <a:cs typeface="Noto Sans CJK SC Regular"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2400" b="0" i="0" u="none" strike="noStrike" cap="none" normalizeH="0" baseline="0" smtClean="0">
            <a:ln>
              <a:noFill/>
            </a:ln>
            <a:solidFill>
              <a:schemeClr val="bg1"/>
            </a:solidFill>
            <a:effectLst/>
            <a:latin typeface="Times New Roman" panose="02020603050405020304" pitchFamily="18" charset="0"/>
            <a:cs typeface="Noto Sans CJK SC Regular"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4819</TotalTime>
  <Words>1107</Words>
  <Application>Microsoft Office PowerPoint</Application>
  <PresentationFormat>On-screen Show (4:3)</PresentationFormat>
  <Paragraphs>241</Paragraphs>
  <Slides>37</Slides>
  <Notes>37</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0</vt:i4>
      </vt:variant>
      <vt:variant>
        <vt:lpstr>Slide Titles</vt:lpstr>
      </vt:variant>
      <vt:variant>
        <vt:i4>37</vt:i4>
      </vt:variant>
    </vt:vector>
  </HeadingPairs>
  <TitlesOfParts>
    <vt:vector size="41" baseType="lpstr">
      <vt:lpstr>Arial</vt:lpstr>
      <vt:lpstr>StarSymbol</vt:lpstr>
      <vt:lpstr>Times New Roman</vt:lpstr>
      <vt:lpstr>Office Theme</vt:lpstr>
      <vt:lpstr>Digital Fundamentals</vt:lpstr>
      <vt:lpstr>Chapter Outline</vt:lpstr>
      <vt:lpstr>9–1  Finite State MachineS</vt:lpstr>
      <vt:lpstr>9–1  Finite State MachineS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Figure 8–1      A 2-bit asynchronous binary counter. Open file F08-01 to verify operation.</dc:title>
  <dc:subject/>
  <dc:creator>James Ramsey</dc:creator>
  <cp:keywords/>
  <dc:description/>
  <cp:lastModifiedBy>Saad Ahmad</cp:lastModifiedBy>
  <cp:revision>65</cp:revision>
  <cp:lastPrinted>1601-01-01T00:00:00Z</cp:lastPrinted>
  <dcterms:created xsi:type="dcterms:W3CDTF">2005-07-13T23:34:43Z</dcterms:created>
  <dcterms:modified xsi:type="dcterms:W3CDTF">2021-07-06T03:38:01Z</dcterms:modified>
</cp:coreProperties>
</file>